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287000" cx="18288000"/>
  <p:notesSz cx="6858000" cy="9144000"/>
  <p:embeddedFontLst>
    <p:embeddedFont>
      <p:font typeface="Poppins"/>
      <p:bold r:id="rId29"/>
      <p:boldItalic r:id="rId30"/>
    </p:embeddedFont>
    <p:embeddedFont>
      <p:font typeface="Roboto Condensed"/>
      <p:bold r:id="rId31"/>
      <p:boldItalic r:id="rId32"/>
    </p:embeddedFont>
    <p:embeddedFont>
      <p:font typeface="Poppins Medium"/>
      <p:regular r:id="rId33"/>
      <p:bold r:id="rId34"/>
      <p:italic r:id="rId35"/>
      <p:boldItalic r:id="rId36"/>
    </p:embeddedFont>
    <p:embeddedFont>
      <p:font typeface="Helvetica Neue"/>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1" roundtripDataSignature="AMtx7mjJG36nk+gvr14K0jrxMcLwREjB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Condensed-bold.fntdata"/><Relationship Id="rId30" Type="http://schemas.openxmlformats.org/officeDocument/2006/relationships/font" Target="fonts/Poppins-boldItalic.fntdata"/><Relationship Id="rId11" Type="http://schemas.openxmlformats.org/officeDocument/2006/relationships/slide" Target="slides/slide6.xml"/><Relationship Id="rId33" Type="http://schemas.openxmlformats.org/officeDocument/2006/relationships/font" Target="fonts/PoppinsMedium-regular.fntdata"/><Relationship Id="rId10" Type="http://schemas.openxmlformats.org/officeDocument/2006/relationships/slide" Target="slides/slide5.xml"/><Relationship Id="rId32" Type="http://schemas.openxmlformats.org/officeDocument/2006/relationships/font" Target="fonts/RobotoCondensed-boldItalic.fntdata"/><Relationship Id="rId13" Type="http://schemas.openxmlformats.org/officeDocument/2006/relationships/slide" Target="slides/slide8.xml"/><Relationship Id="rId35" Type="http://schemas.openxmlformats.org/officeDocument/2006/relationships/font" Target="fonts/PoppinsMedium-italic.fntdata"/><Relationship Id="rId12" Type="http://schemas.openxmlformats.org/officeDocument/2006/relationships/slide" Target="slides/slide7.xml"/><Relationship Id="rId34" Type="http://schemas.openxmlformats.org/officeDocument/2006/relationships/font" Target="fonts/PoppinsMedium-bold.fntdata"/><Relationship Id="rId15" Type="http://schemas.openxmlformats.org/officeDocument/2006/relationships/slide" Target="slides/slide10.xml"/><Relationship Id="rId37" Type="http://schemas.openxmlformats.org/officeDocument/2006/relationships/font" Target="fonts/HelveticaNeue-regular.fntdata"/><Relationship Id="rId14" Type="http://schemas.openxmlformats.org/officeDocument/2006/relationships/slide" Target="slides/slide9.xml"/><Relationship Id="rId36" Type="http://schemas.openxmlformats.org/officeDocument/2006/relationships/font" Target="fonts/PoppinsMedium-boldItalic.fntdata"/><Relationship Id="rId17" Type="http://schemas.openxmlformats.org/officeDocument/2006/relationships/slide" Target="slides/slide12.xml"/><Relationship Id="rId39" Type="http://schemas.openxmlformats.org/officeDocument/2006/relationships/font" Target="fonts/HelveticaNeue-italic.fntdata"/><Relationship Id="rId16" Type="http://schemas.openxmlformats.org/officeDocument/2006/relationships/slide" Target="slides/slide11.xml"/><Relationship Id="rId38" Type="http://schemas.openxmlformats.org/officeDocument/2006/relationships/font" Target="fonts/HelveticaNeu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3"/>
          <p:cNvSpPr/>
          <p:nvPr>
            <p:ph idx="2" type="pic"/>
          </p:nvPr>
        </p:nvSpPr>
        <p:spPr>
          <a:xfrm>
            <a:off x="1792288" y="612775"/>
            <a:ext cx="5486400" cy="4114800"/>
          </a:xfrm>
          <a:prstGeom prst="rect">
            <a:avLst/>
          </a:prstGeom>
          <a:noFill/>
          <a:ln>
            <a:noFill/>
          </a:ln>
        </p:spPr>
      </p:sp>
      <p:sp>
        <p:nvSpPr>
          <p:cNvPr id="64" name="Google Shape;64;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0.jpg"/><Relationship Id="rId5" Type="http://schemas.openxmlformats.org/officeDocument/2006/relationships/image" Target="../media/image44.png"/><Relationship Id="rId6" Type="http://schemas.openxmlformats.org/officeDocument/2006/relationships/image" Target="../media/image3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2.jpg"/><Relationship Id="rId9" Type="http://schemas.openxmlformats.org/officeDocument/2006/relationships/image" Target="../media/image45.jpg"/><Relationship Id="rId5" Type="http://schemas.openxmlformats.org/officeDocument/2006/relationships/image" Target="../media/image17.jp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jpg"/><Relationship Id="rId5" Type="http://schemas.openxmlformats.org/officeDocument/2006/relationships/image" Target="../media/image28.jpg"/><Relationship Id="rId6" Type="http://schemas.openxmlformats.org/officeDocument/2006/relationships/image" Target="../media/image54.png"/><Relationship Id="rId7" Type="http://schemas.openxmlformats.org/officeDocument/2006/relationships/image" Target="../media/image71.png"/><Relationship Id="rId8"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36.png"/><Relationship Id="rId13" Type="http://schemas.openxmlformats.org/officeDocument/2006/relationships/image" Target="../media/image6.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34.jpg"/><Relationship Id="rId9" Type="http://schemas.openxmlformats.org/officeDocument/2006/relationships/image" Target="../media/image37.jp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48.png"/><Relationship Id="rId8" Type="http://schemas.openxmlformats.org/officeDocument/2006/relationships/image" Target="../media/image39.jpg"/></Relationships>
</file>

<file path=ppt/slides/_rels/slide17.xml.rels><?xml version="1.0" encoding="UTF-8" standalone="yes"?><Relationships xmlns="http://schemas.openxmlformats.org/package/2006/relationships"><Relationship Id="rId11" Type="http://schemas.openxmlformats.org/officeDocument/2006/relationships/hyperlink" Target="https://www.instagram.com/zarukhe_the_restaurant?igsh=MXNhYjR3aXhpYTgzcA==" TargetMode="External"/><Relationship Id="rId10" Type="http://schemas.openxmlformats.org/officeDocument/2006/relationships/image" Target="../media/image43.png"/><Relationship Id="rId13" Type="http://schemas.openxmlformats.org/officeDocument/2006/relationships/image" Target="../media/image6.png"/><Relationship Id="rId12" Type="http://schemas.openxmlformats.org/officeDocument/2006/relationships/hyperlink" Target="https://www.instagram.com/mahamahalofficial?igsh=MWR2dG9vcnY3cWV6aQ=="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6.png"/><Relationship Id="rId4" Type="http://schemas.openxmlformats.org/officeDocument/2006/relationships/image" Target="../media/image92.png"/><Relationship Id="rId9" Type="http://schemas.openxmlformats.org/officeDocument/2006/relationships/image" Target="../media/image42.png"/><Relationship Id="rId5" Type="http://schemas.openxmlformats.org/officeDocument/2006/relationships/image" Target="../media/image38.png"/><Relationship Id="rId6" Type="http://schemas.openxmlformats.org/officeDocument/2006/relationships/hyperlink" Target="https://www.instagram.com/starboy_pizza?igsh=MXM5OW50cDNxZ2ExYg==" TargetMode="External"/><Relationship Id="rId7" Type="http://schemas.openxmlformats.org/officeDocument/2006/relationships/hyperlink" Target="https://www.instagram.com/amdavadnagarba?igsh=bDB5cmZldmdpNzhk" TargetMode="External"/><Relationship Id="rId8" Type="http://schemas.openxmlformats.org/officeDocument/2006/relationships/hyperlink" Target="https://www.instagram.com/elenza.in?igsh=OTBma2xub29taXI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61.jpg"/><Relationship Id="rId5" Type="http://schemas.openxmlformats.org/officeDocument/2006/relationships/image" Target="../media/image5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68.png"/><Relationship Id="rId5" Type="http://schemas.openxmlformats.org/officeDocument/2006/relationships/image" Target="../media/image53.png"/><Relationship Id="rId6" Type="http://schemas.openxmlformats.org/officeDocument/2006/relationships/image" Target="../media/image63.png"/></Relationships>
</file>

<file path=ppt/slides/_rels/slide21.xml.rels><?xml version="1.0" encoding="UTF-8" standalone="yes"?><Relationships xmlns="http://schemas.openxmlformats.org/package/2006/relationships"><Relationship Id="rId20" Type="http://schemas.openxmlformats.org/officeDocument/2006/relationships/image" Target="../media/image70.jpg"/><Relationship Id="rId22" Type="http://schemas.openxmlformats.org/officeDocument/2006/relationships/image" Target="../media/image72.jpg"/><Relationship Id="rId21" Type="http://schemas.openxmlformats.org/officeDocument/2006/relationships/image" Target="../media/image73.png"/><Relationship Id="rId24" Type="http://schemas.openxmlformats.org/officeDocument/2006/relationships/image" Target="../media/image79.png"/><Relationship Id="rId23"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7.png"/><Relationship Id="rId4" Type="http://schemas.openxmlformats.org/officeDocument/2006/relationships/image" Target="../media/image47.png"/><Relationship Id="rId9" Type="http://schemas.openxmlformats.org/officeDocument/2006/relationships/image" Target="../media/image84.png"/><Relationship Id="rId26" Type="http://schemas.openxmlformats.org/officeDocument/2006/relationships/image" Target="../media/image74.png"/><Relationship Id="rId25" Type="http://schemas.openxmlformats.org/officeDocument/2006/relationships/image" Target="../media/image85.jpg"/><Relationship Id="rId28" Type="http://schemas.openxmlformats.org/officeDocument/2006/relationships/image" Target="../media/image6.png"/><Relationship Id="rId27" Type="http://schemas.openxmlformats.org/officeDocument/2006/relationships/image" Target="../media/image75.png"/><Relationship Id="rId5" Type="http://schemas.openxmlformats.org/officeDocument/2006/relationships/image" Target="../media/image52.png"/><Relationship Id="rId6" Type="http://schemas.openxmlformats.org/officeDocument/2006/relationships/image" Target="../media/image62.png"/><Relationship Id="rId29" Type="http://schemas.openxmlformats.org/officeDocument/2006/relationships/image" Target="../media/image86.png"/><Relationship Id="rId7" Type="http://schemas.openxmlformats.org/officeDocument/2006/relationships/image" Target="../media/image51.png"/><Relationship Id="rId8" Type="http://schemas.openxmlformats.org/officeDocument/2006/relationships/image" Target="../media/image55.png"/><Relationship Id="rId31" Type="http://schemas.openxmlformats.org/officeDocument/2006/relationships/image" Target="../media/image76.png"/><Relationship Id="rId30" Type="http://schemas.openxmlformats.org/officeDocument/2006/relationships/image" Target="../media/image83.png"/><Relationship Id="rId11" Type="http://schemas.openxmlformats.org/officeDocument/2006/relationships/image" Target="../media/image60.png"/><Relationship Id="rId33" Type="http://schemas.openxmlformats.org/officeDocument/2006/relationships/image" Target="../media/image87.png"/><Relationship Id="rId10" Type="http://schemas.openxmlformats.org/officeDocument/2006/relationships/image" Target="../media/image81.jpg"/><Relationship Id="rId32" Type="http://schemas.openxmlformats.org/officeDocument/2006/relationships/image" Target="../media/image98.png"/><Relationship Id="rId13" Type="http://schemas.openxmlformats.org/officeDocument/2006/relationships/image" Target="../media/image59.png"/><Relationship Id="rId35" Type="http://schemas.openxmlformats.org/officeDocument/2006/relationships/image" Target="../media/image91.png"/><Relationship Id="rId12" Type="http://schemas.openxmlformats.org/officeDocument/2006/relationships/image" Target="../media/image82.jpg"/><Relationship Id="rId34" Type="http://schemas.openxmlformats.org/officeDocument/2006/relationships/image" Target="../media/image89.png"/><Relationship Id="rId15" Type="http://schemas.openxmlformats.org/officeDocument/2006/relationships/image" Target="../media/image90.png"/><Relationship Id="rId37" Type="http://schemas.openxmlformats.org/officeDocument/2006/relationships/image" Target="../media/image96.jpg"/><Relationship Id="rId14" Type="http://schemas.openxmlformats.org/officeDocument/2006/relationships/image" Target="../media/image69.png"/><Relationship Id="rId36" Type="http://schemas.openxmlformats.org/officeDocument/2006/relationships/image" Target="../media/image101.jpg"/><Relationship Id="rId17" Type="http://schemas.openxmlformats.org/officeDocument/2006/relationships/image" Target="../media/image64.jpg"/><Relationship Id="rId39" Type="http://schemas.openxmlformats.org/officeDocument/2006/relationships/image" Target="../media/image106.jpg"/><Relationship Id="rId16" Type="http://schemas.openxmlformats.org/officeDocument/2006/relationships/image" Target="../media/image80.png"/><Relationship Id="rId38" Type="http://schemas.openxmlformats.org/officeDocument/2006/relationships/image" Target="../media/image95.jpg"/><Relationship Id="rId19" Type="http://schemas.openxmlformats.org/officeDocument/2006/relationships/image" Target="../media/image112.jpg"/><Relationship Id="rId18" Type="http://schemas.openxmlformats.org/officeDocument/2006/relationships/image" Target="../media/image78.jpg"/></Relationships>
</file>

<file path=ppt/slides/_rels/slide22.xml.rels><?xml version="1.0" encoding="UTF-8" standalone="yes"?><Relationships xmlns="http://schemas.openxmlformats.org/package/2006/relationships"><Relationship Id="rId20" Type="http://schemas.openxmlformats.org/officeDocument/2006/relationships/image" Target="../media/image110.jpg"/><Relationship Id="rId22" Type="http://schemas.openxmlformats.org/officeDocument/2006/relationships/image" Target="../media/image109.png"/><Relationship Id="rId21" Type="http://schemas.openxmlformats.org/officeDocument/2006/relationships/image" Target="../media/image107.jp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8.png"/><Relationship Id="rId4" Type="http://schemas.openxmlformats.org/officeDocument/2006/relationships/image" Target="../media/image3.jpg"/><Relationship Id="rId9" Type="http://schemas.openxmlformats.org/officeDocument/2006/relationships/image" Target="../media/image113.png"/><Relationship Id="rId5" Type="http://schemas.openxmlformats.org/officeDocument/2006/relationships/image" Target="../media/image94.png"/><Relationship Id="rId6" Type="http://schemas.openxmlformats.org/officeDocument/2006/relationships/image" Target="../media/image108.png"/><Relationship Id="rId7" Type="http://schemas.openxmlformats.org/officeDocument/2006/relationships/image" Target="../media/image115.png"/><Relationship Id="rId8" Type="http://schemas.openxmlformats.org/officeDocument/2006/relationships/image" Target="../media/image93.png"/><Relationship Id="rId11" Type="http://schemas.openxmlformats.org/officeDocument/2006/relationships/image" Target="../media/image97.png"/><Relationship Id="rId10" Type="http://schemas.openxmlformats.org/officeDocument/2006/relationships/image" Target="../media/image116.png"/><Relationship Id="rId13" Type="http://schemas.openxmlformats.org/officeDocument/2006/relationships/image" Target="../media/image99.png"/><Relationship Id="rId12" Type="http://schemas.openxmlformats.org/officeDocument/2006/relationships/image" Target="../media/image114.png"/><Relationship Id="rId15" Type="http://schemas.openxmlformats.org/officeDocument/2006/relationships/image" Target="../media/image117.png"/><Relationship Id="rId14" Type="http://schemas.openxmlformats.org/officeDocument/2006/relationships/image" Target="../media/image100.png"/><Relationship Id="rId17" Type="http://schemas.openxmlformats.org/officeDocument/2006/relationships/image" Target="../media/image118.png"/><Relationship Id="rId16" Type="http://schemas.openxmlformats.org/officeDocument/2006/relationships/image" Target="../media/image102.png"/><Relationship Id="rId19" Type="http://schemas.openxmlformats.org/officeDocument/2006/relationships/image" Target="../media/image103.jpg"/><Relationship Id="rId18" Type="http://schemas.openxmlformats.org/officeDocument/2006/relationships/image" Target="../media/image10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1.png"/><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jpg"/><Relationship Id="rId9" Type="http://schemas.openxmlformats.org/officeDocument/2006/relationships/image" Target="../media/image16.jpg"/><Relationship Id="rId5" Type="http://schemas.openxmlformats.org/officeDocument/2006/relationships/image" Target="../media/image32.png"/><Relationship Id="rId6" Type="http://schemas.openxmlformats.org/officeDocument/2006/relationships/image" Target="../media/image8.jpg"/><Relationship Id="rId7" Type="http://schemas.openxmlformats.org/officeDocument/2006/relationships/image" Target="../media/image4.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7.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2.jpg"/><Relationship Id="rId5" Type="http://schemas.openxmlformats.org/officeDocument/2006/relationships/image" Target="../media/image5.png"/><Relationship Id="rId6" Type="http://schemas.openxmlformats.org/officeDocument/2006/relationships/image" Target="../media/image10.jpg"/><Relationship Id="rId7"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5.jpg"/><Relationship Id="rId5"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rot="10800000">
            <a:off x="8618312" y="0"/>
            <a:ext cx="2507587" cy="2171570"/>
          </a:xfrm>
          <a:custGeom>
            <a:rect b="b" l="l" r="r" t="t"/>
            <a:pathLst>
              <a:path extrusionOk="0" h="5499100" w="6350000">
                <a:moveTo>
                  <a:pt x="0" y="5499100"/>
                </a:moveTo>
                <a:lnTo>
                  <a:pt x="3175000" y="0"/>
                </a:lnTo>
                <a:lnTo>
                  <a:pt x="6350000" y="5499100"/>
                </a:lnTo>
                <a:lnTo>
                  <a:pt x="0" y="5499100"/>
                </a:lnTo>
                <a:close/>
              </a:path>
            </a:pathLst>
          </a:custGeom>
          <a:solidFill>
            <a:srgbClr val="E90D88"/>
          </a:solidFill>
          <a:ln>
            <a:noFill/>
          </a:ln>
        </p:spPr>
      </p:sp>
      <p:sp>
        <p:nvSpPr>
          <p:cNvPr id="85" name="Google Shape;85;p1"/>
          <p:cNvSpPr txBox="1"/>
          <p:nvPr/>
        </p:nvSpPr>
        <p:spPr>
          <a:xfrm>
            <a:off x="542385" y="4786772"/>
            <a:ext cx="9329721" cy="913481"/>
          </a:xfrm>
          <a:prstGeom prst="rect">
            <a:avLst/>
          </a:prstGeom>
          <a:noFill/>
          <a:ln>
            <a:noFill/>
          </a:ln>
        </p:spPr>
        <p:txBody>
          <a:bodyPr anchorCtr="0" anchor="t" bIns="0" lIns="0" spcFirstLastPara="1" rIns="0" wrap="square" tIns="0">
            <a:spAutoFit/>
          </a:bodyPr>
          <a:lstStyle/>
          <a:p>
            <a:pPr indent="0" lvl="0" marL="0" marR="0" rtl="0" algn="l">
              <a:lnSpc>
                <a:spcPct val="90994"/>
              </a:lnSpc>
              <a:spcBef>
                <a:spcPts val="0"/>
              </a:spcBef>
              <a:spcAft>
                <a:spcPts val="0"/>
              </a:spcAft>
              <a:buNone/>
            </a:pPr>
            <a:r>
              <a:rPr b="1" i="0" lang="en-US" sz="7318" u="none" cap="none" strike="noStrike">
                <a:solidFill>
                  <a:srgbClr val="050A30"/>
                </a:solidFill>
                <a:latin typeface="Poppins"/>
                <a:ea typeface="Poppins"/>
                <a:cs typeface="Poppins"/>
                <a:sym typeface="Poppins"/>
              </a:rPr>
              <a:t>COMPANY PROFILE</a:t>
            </a:r>
            <a:endParaRPr/>
          </a:p>
        </p:txBody>
      </p:sp>
      <p:sp>
        <p:nvSpPr>
          <p:cNvPr id="86" name="Google Shape;86;p1"/>
          <p:cNvSpPr/>
          <p:nvPr/>
        </p:nvSpPr>
        <p:spPr>
          <a:xfrm>
            <a:off x="9086817" y="2171570"/>
            <a:ext cx="1570577" cy="1360120"/>
          </a:xfrm>
          <a:custGeom>
            <a:rect b="b" l="l" r="r" t="t"/>
            <a:pathLst>
              <a:path extrusionOk="0" h="5499100" w="6350000">
                <a:moveTo>
                  <a:pt x="0" y="5499100"/>
                </a:moveTo>
                <a:lnTo>
                  <a:pt x="3175000" y="0"/>
                </a:lnTo>
                <a:lnTo>
                  <a:pt x="6350000" y="5499100"/>
                </a:lnTo>
                <a:lnTo>
                  <a:pt x="0" y="5499100"/>
                </a:lnTo>
                <a:close/>
              </a:path>
            </a:pathLst>
          </a:custGeom>
          <a:solidFill>
            <a:srgbClr val="53023F"/>
          </a:solidFill>
          <a:ln>
            <a:noFill/>
          </a:ln>
        </p:spPr>
      </p:sp>
      <p:sp>
        <p:nvSpPr>
          <p:cNvPr id="87" name="Google Shape;87;p1"/>
          <p:cNvSpPr/>
          <p:nvPr/>
        </p:nvSpPr>
        <p:spPr>
          <a:xfrm>
            <a:off x="11349545" y="1028700"/>
            <a:ext cx="5909755" cy="8229600"/>
          </a:xfrm>
          <a:custGeom>
            <a:rect b="b" l="l" r="r" t="t"/>
            <a:pathLst>
              <a:path extrusionOk="0" h="8229600" w="5909755">
                <a:moveTo>
                  <a:pt x="0" y="0"/>
                </a:moveTo>
                <a:lnTo>
                  <a:pt x="5909755" y="0"/>
                </a:lnTo>
                <a:lnTo>
                  <a:pt x="5909755" y="8229600"/>
                </a:lnTo>
                <a:lnTo>
                  <a:pt x="0" y="8229600"/>
                </a:lnTo>
                <a:lnTo>
                  <a:pt x="0" y="0"/>
                </a:lnTo>
                <a:close/>
              </a:path>
            </a:pathLst>
          </a:custGeom>
          <a:blipFill rotWithShape="1">
            <a:blip r:embed="rId3">
              <a:alphaModFix/>
            </a:blip>
            <a:stretch>
              <a:fillRect b="-1647" l="0" r="0" t="-4622"/>
            </a:stretch>
          </a:blipFill>
          <a:ln>
            <a:noFill/>
          </a:ln>
        </p:spPr>
      </p:sp>
      <p:grpSp>
        <p:nvGrpSpPr>
          <p:cNvPr id="88" name="Google Shape;88;p1"/>
          <p:cNvGrpSpPr/>
          <p:nvPr/>
        </p:nvGrpSpPr>
        <p:grpSpPr>
          <a:xfrm>
            <a:off x="0" y="9675834"/>
            <a:ext cx="18288000" cy="611166"/>
            <a:chOff x="0" y="0"/>
            <a:chExt cx="24384000" cy="814888"/>
          </a:xfrm>
        </p:grpSpPr>
        <p:sp>
          <p:nvSpPr>
            <p:cNvPr id="89" name="Google Shape;89;p1"/>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90" name="Google Shape;90;p1"/>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grpSp>
        <p:nvGrpSpPr>
          <p:cNvPr id="242" name="Google Shape;242;p10"/>
          <p:cNvGrpSpPr/>
          <p:nvPr/>
        </p:nvGrpSpPr>
        <p:grpSpPr>
          <a:xfrm>
            <a:off x="0" y="9675834"/>
            <a:ext cx="18288000" cy="611166"/>
            <a:chOff x="0" y="0"/>
            <a:chExt cx="24384000" cy="814888"/>
          </a:xfrm>
        </p:grpSpPr>
        <p:sp>
          <p:nvSpPr>
            <p:cNvPr id="243" name="Google Shape;243;p10"/>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244" name="Google Shape;244;p10"/>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245" name="Google Shape;245;p10"/>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sp>
        <p:nvSpPr>
          <p:cNvPr id="246" name="Google Shape;246;p10"/>
          <p:cNvSpPr txBox="1"/>
          <p:nvPr/>
        </p:nvSpPr>
        <p:spPr>
          <a:xfrm>
            <a:off x="6750858" y="482095"/>
            <a:ext cx="4786285" cy="978910"/>
          </a:xfrm>
          <a:prstGeom prst="rect">
            <a:avLst/>
          </a:prstGeom>
          <a:noFill/>
          <a:ln>
            <a:noFill/>
          </a:ln>
        </p:spPr>
        <p:txBody>
          <a:bodyPr anchorCtr="0" anchor="t" bIns="0" lIns="0" spcFirstLastPara="1" rIns="0" wrap="square" tIns="0">
            <a:spAutoFit/>
          </a:bodyPr>
          <a:lstStyle/>
          <a:p>
            <a:pPr indent="0" lvl="0" marL="0" marR="0" rtl="0" algn="just">
              <a:lnSpc>
                <a:spcPct val="140021"/>
              </a:lnSpc>
              <a:spcBef>
                <a:spcPts val="0"/>
              </a:spcBef>
              <a:spcAft>
                <a:spcPts val="0"/>
              </a:spcAft>
              <a:buNone/>
            </a:pPr>
            <a:r>
              <a:rPr b="1" lang="en-US" sz="5717">
                <a:solidFill>
                  <a:srgbClr val="E90D88"/>
                </a:solidFill>
                <a:latin typeface="Poppins"/>
                <a:ea typeface="Poppins"/>
                <a:cs typeface="Poppins"/>
                <a:sym typeface="Poppins"/>
              </a:rPr>
              <a:t>Inside Store</a:t>
            </a:r>
            <a:endParaRPr/>
          </a:p>
        </p:txBody>
      </p:sp>
      <p:sp>
        <p:nvSpPr>
          <p:cNvPr id="247" name="Google Shape;247;p10"/>
          <p:cNvSpPr/>
          <p:nvPr/>
        </p:nvSpPr>
        <p:spPr>
          <a:xfrm>
            <a:off x="6859896" y="2908539"/>
            <a:ext cx="5295958" cy="5127357"/>
          </a:xfrm>
          <a:custGeom>
            <a:rect b="b" l="l" r="r" t="t"/>
            <a:pathLst>
              <a:path extrusionOk="0" h="5127357" w="5295958">
                <a:moveTo>
                  <a:pt x="0" y="0"/>
                </a:moveTo>
                <a:lnTo>
                  <a:pt x="5295958" y="0"/>
                </a:lnTo>
                <a:lnTo>
                  <a:pt x="5295958" y="5127357"/>
                </a:lnTo>
                <a:lnTo>
                  <a:pt x="0" y="5127357"/>
                </a:lnTo>
                <a:lnTo>
                  <a:pt x="0" y="0"/>
                </a:lnTo>
                <a:close/>
              </a:path>
            </a:pathLst>
          </a:custGeom>
          <a:blipFill rotWithShape="1">
            <a:blip r:embed="rId4">
              <a:alphaModFix/>
            </a:blip>
            <a:stretch>
              <a:fillRect b="-103" l="0" r="0" t="-102"/>
            </a:stretch>
          </a:blipFill>
          <a:ln cap="rnd" cmpd="sng" w="200025">
            <a:solidFill>
              <a:srgbClr val="53023F"/>
            </a:solidFill>
            <a:prstDash val="solid"/>
            <a:round/>
            <a:headEnd len="sm" w="sm" type="none"/>
            <a:tailEnd len="sm" w="sm" type="none"/>
          </a:ln>
        </p:spPr>
      </p:sp>
      <p:sp>
        <p:nvSpPr>
          <p:cNvPr id="248" name="Google Shape;248;p10"/>
          <p:cNvSpPr/>
          <p:nvPr/>
        </p:nvSpPr>
        <p:spPr>
          <a:xfrm>
            <a:off x="7252902" y="4531020"/>
            <a:ext cx="4790028" cy="1794224"/>
          </a:xfrm>
          <a:custGeom>
            <a:rect b="b" l="l" r="r" t="t"/>
            <a:pathLst>
              <a:path extrusionOk="0" h="2392299" w="6386703">
                <a:moveTo>
                  <a:pt x="57150" y="0"/>
                </a:moveTo>
                <a:lnTo>
                  <a:pt x="6329553" y="0"/>
                </a:lnTo>
                <a:cubicBezTo>
                  <a:pt x="6361176" y="0"/>
                  <a:pt x="6386703" y="25527"/>
                  <a:pt x="6386703" y="57150"/>
                </a:cubicBezTo>
                <a:lnTo>
                  <a:pt x="6386703" y="2335149"/>
                </a:lnTo>
                <a:cubicBezTo>
                  <a:pt x="6386703" y="2366772"/>
                  <a:pt x="6361176" y="2392299"/>
                  <a:pt x="6329553" y="2392299"/>
                </a:cubicBezTo>
                <a:lnTo>
                  <a:pt x="57150" y="2392299"/>
                </a:lnTo>
                <a:cubicBezTo>
                  <a:pt x="25527" y="2392299"/>
                  <a:pt x="0" y="2366772"/>
                  <a:pt x="0" y="2335149"/>
                </a:cubicBezTo>
                <a:lnTo>
                  <a:pt x="0" y="57150"/>
                </a:lnTo>
                <a:cubicBezTo>
                  <a:pt x="0" y="25527"/>
                  <a:pt x="25527" y="0"/>
                  <a:pt x="57150" y="0"/>
                </a:cubicBezTo>
                <a:moveTo>
                  <a:pt x="57150" y="114300"/>
                </a:moveTo>
                <a:lnTo>
                  <a:pt x="57150" y="57150"/>
                </a:lnTo>
                <a:lnTo>
                  <a:pt x="114300" y="57150"/>
                </a:lnTo>
                <a:lnTo>
                  <a:pt x="114300" y="2335149"/>
                </a:lnTo>
                <a:lnTo>
                  <a:pt x="57150" y="2335149"/>
                </a:lnTo>
                <a:lnTo>
                  <a:pt x="57150" y="2277999"/>
                </a:lnTo>
                <a:lnTo>
                  <a:pt x="6329553" y="2277999"/>
                </a:lnTo>
                <a:lnTo>
                  <a:pt x="6329553" y="2335149"/>
                </a:lnTo>
                <a:lnTo>
                  <a:pt x="6272403" y="2335149"/>
                </a:lnTo>
                <a:lnTo>
                  <a:pt x="6272403" y="57150"/>
                </a:lnTo>
                <a:lnTo>
                  <a:pt x="6329553" y="57150"/>
                </a:lnTo>
                <a:lnTo>
                  <a:pt x="6329553" y="114300"/>
                </a:lnTo>
                <a:lnTo>
                  <a:pt x="57150" y="11430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a:off x="12550439" y="2908540"/>
            <a:ext cx="5524420" cy="5127357"/>
          </a:xfrm>
          <a:custGeom>
            <a:rect b="b" l="l" r="r" t="t"/>
            <a:pathLst>
              <a:path extrusionOk="0" h="5127357" w="5524420">
                <a:moveTo>
                  <a:pt x="0" y="0"/>
                </a:moveTo>
                <a:lnTo>
                  <a:pt x="5524420" y="0"/>
                </a:lnTo>
                <a:lnTo>
                  <a:pt x="5524420" y="5127358"/>
                </a:lnTo>
                <a:lnTo>
                  <a:pt x="0" y="5127358"/>
                </a:lnTo>
                <a:lnTo>
                  <a:pt x="0" y="0"/>
                </a:lnTo>
                <a:close/>
              </a:path>
            </a:pathLst>
          </a:custGeom>
          <a:blipFill rotWithShape="1">
            <a:blip r:embed="rId5">
              <a:alphaModFix/>
            </a:blip>
            <a:stretch>
              <a:fillRect b="-91" l="0" r="0" t="-92"/>
            </a:stretch>
          </a:blipFill>
          <a:ln cap="rnd" cmpd="sng" w="200025">
            <a:solidFill>
              <a:srgbClr val="53023F"/>
            </a:solidFill>
            <a:prstDash val="solid"/>
            <a:round/>
            <a:headEnd len="sm" w="sm" type="none"/>
            <a:tailEnd len="sm" w="sm" type="none"/>
          </a:ln>
        </p:spPr>
      </p:sp>
      <p:grpSp>
        <p:nvGrpSpPr>
          <p:cNvPr id="250" name="Google Shape;250;p10"/>
          <p:cNvGrpSpPr/>
          <p:nvPr/>
        </p:nvGrpSpPr>
        <p:grpSpPr>
          <a:xfrm>
            <a:off x="1288279" y="2908540"/>
            <a:ext cx="5177032" cy="5127356"/>
            <a:chOff x="0" y="0"/>
            <a:chExt cx="6902709" cy="6836474"/>
          </a:xfrm>
        </p:grpSpPr>
        <p:sp>
          <p:nvSpPr>
            <p:cNvPr id="251" name="Google Shape;251;p10"/>
            <p:cNvSpPr/>
            <p:nvPr/>
          </p:nvSpPr>
          <p:spPr>
            <a:xfrm>
              <a:off x="0" y="0"/>
              <a:ext cx="6902709" cy="6836474"/>
            </a:xfrm>
            <a:custGeom>
              <a:rect b="b" l="l" r="r" t="t"/>
              <a:pathLst>
                <a:path extrusionOk="0" h="6836474" w="6902709">
                  <a:moveTo>
                    <a:pt x="0" y="0"/>
                  </a:moveTo>
                  <a:lnTo>
                    <a:pt x="6902709" y="0"/>
                  </a:lnTo>
                  <a:lnTo>
                    <a:pt x="6902709" y="6836474"/>
                  </a:lnTo>
                  <a:lnTo>
                    <a:pt x="0" y="6836474"/>
                  </a:lnTo>
                  <a:lnTo>
                    <a:pt x="0" y="0"/>
                  </a:lnTo>
                  <a:close/>
                </a:path>
              </a:pathLst>
            </a:custGeom>
            <a:blipFill rotWithShape="1">
              <a:blip r:embed="rId6">
                <a:alphaModFix/>
              </a:blip>
              <a:stretch>
                <a:fillRect b="-4" l="-24280" r="0" t="0"/>
              </a:stretch>
            </a:blipFill>
            <a:ln cap="rnd" cmpd="sng" w="200025">
              <a:solidFill>
                <a:srgbClr val="53023F"/>
              </a:solidFill>
              <a:prstDash val="solid"/>
              <a:round/>
              <a:headEnd len="sm" w="sm" type="none"/>
              <a:tailEnd len="sm" w="sm" type="none"/>
            </a:ln>
          </p:spPr>
        </p:sp>
        <p:sp>
          <p:nvSpPr>
            <p:cNvPr id="252" name="Google Shape;252;p10"/>
            <p:cNvSpPr/>
            <p:nvPr/>
          </p:nvSpPr>
          <p:spPr>
            <a:xfrm rot="-1431875">
              <a:off x="3181365" y="1456300"/>
              <a:ext cx="2471568" cy="4877967"/>
            </a:xfrm>
            <a:custGeom>
              <a:rect b="b" l="l" r="r" t="t"/>
              <a:pathLst>
                <a:path extrusionOk="0" h="4962144" w="2514219">
                  <a:moveTo>
                    <a:pt x="57150" y="0"/>
                  </a:moveTo>
                  <a:lnTo>
                    <a:pt x="2457069" y="0"/>
                  </a:lnTo>
                  <a:cubicBezTo>
                    <a:pt x="2488692" y="0"/>
                    <a:pt x="2514219" y="25527"/>
                    <a:pt x="2514219" y="57150"/>
                  </a:cubicBezTo>
                  <a:lnTo>
                    <a:pt x="2514219" y="4904994"/>
                  </a:lnTo>
                  <a:cubicBezTo>
                    <a:pt x="2514219" y="4936617"/>
                    <a:pt x="2488692" y="4962144"/>
                    <a:pt x="2457069" y="4962144"/>
                  </a:cubicBezTo>
                  <a:lnTo>
                    <a:pt x="57150" y="4962144"/>
                  </a:lnTo>
                  <a:cubicBezTo>
                    <a:pt x="25527" y="4962144"/>
                    <a:pt x="0" y="4936617"/>
                    <a:pt x="0" y="4904994"/>
                  </a:cubicBezTo>
                  <a:lnTo>
                    <a:pt x="0" y="57150"/>
                  </a:lnTo>
                  <a:cubicBezTo>
                    <a:pt x="0" y="25527"/>
                    <a:pt x="25527" y="0"/>
                    <a:pt x="57150" y="0"/>
                  </a:cubicBezTo>
                  <a:moveTo>
                    <a:pt x="57150" y="114300"/>
                  </a:moveTo>
                  <a:lnTo>
                    <a:pt x="57150" y="57150"/>
                  </a:lnTo>
                  <a:lnTo>
                    <a:pt x="114300" y="57150"/>
                  </a:lnTo>
                  <a:lnTo>
                    <a:pt x="114300" y="4904994"/>
                  </a:lnTo>
                  <a:lnTo>
                    <a:pt x="57150" y="4904994"/>
                  </a:lnTo>
                  <a:lnTo>
                    <a:pt x="57150" y="4847844"/>
                  </a:lnTo>
                  <a:lnTo>
                    <a:pt x="2457069" y="4847844"/>
                  </a:lnTo>
                  <a:lnTo>
                    <a:pt x="2457069" y="4904994"/>
                  </a:lnTo>
                  <a:lnTo>
                    <a:pt x="2399919" y="4904994"/>
                  </a:lnTo>
                  <a:lnTo>
                    <a:pt x="2399919" y="57150"/>
                  </a:lnTo>
                  <a:lnTo>
                    <a:pt x="2457069" y="57150"/>
                  </a:lnTo>
                  <a:lnTo>
                    <a:pt x="2457069" y="114300"/>
                  </a:lnTo>
                  <a:lnTo>
                    <a:pt x="57150" y="11430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10"/>
          <p:cNvSpPr txBox="1"/>
          <p:nvPr/>
        </p:nvSpPr>
        <p:spPr>
          <a:xfrm>
            <a:off x="1491313" y="1878194"/>
            <a:ext cx="4973998" cy="57708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200">
                <a:solidFill>
                  <a:srgbClr val="EB0D89"/>
                </a:solidFill>
                <a:latin typeface="Poppins"/>
                <a:ea typeface="Poppins"/>
                <a:cs typeface="Poppins"/>
                <a:sym typeface="Poppins"/>
              </a:rPr>
              <a:t>Staircase Branding</a:t>
            </a:r>
            <a:endParaRPr/>
          </a:p>
        </p:txBody>
      </p:sp>
      <p:sp>
        <p:nvSpPr>
          <p:cNvPr id="254" name="Google Shape;254;p10"/>
          <p:cNvSpPr txBox="1"/>
          <p:nvPr/>
        </p:nvSpPr>
        <p:spPr>
          <a:xfrm>
            <a:off x="7268250" y="1877305"/>
            <a:ext cx="4542750" cy="57708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200">
                <a:solidFill>
                  <a:srgbClr val="EB0D89"/>
                </a:solidFill>
                <a:latin typeface="Poppins"/>
                <a:ea typeface="Poppins"/>
                <a:cs typeface="Poppins"/>
                <a:sym typeface="Poppins"/>
              </a:rPr>
              <a:t>Walkway Branding</a:t>
            </a:r>
            <a:endParaRPr/>
          </a:p>
        </p:txBody>
      </p:sp>
      <p:sp>
        <p:nvSpPr>
          <p:cNvPr id="255" name="Google Shape;255;p10"/>
          <p:cNvSpPr txBox="1"/>
          <p:nvPr/>
        </p:nvSpPr>
        <p:spPr>
          <a:xfrm>
            <a:off x="13122339" y="1877305"/>
            <a:ext cx="4403661" cy="57708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200">
                <a:solidFill>
                  <a:srgbClr val="EB0D89"/>
                </a:solidFill>
                <a:latin typeface="Poppins"/>
                <a:ea typeface="Poppins"/>
                <a:cs typeface="Poppins"/>
                <a:sym typeface="Poppins"/>
              </a:rPr>
              <a:t>Passage Branding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11"/>
          <p:cNvGrpSpPr/>
          <p:nvPr/>
        </p:nvGrpSpPr>
        <p:grpSpPr>
          <a:xfrm>
            <a:off x="0" y="9675834"/>
            <a:ext cx="18288000" cy="611166"/>
            <a:chOff x="0" y="0"/>
            <a:chExt cx="24384000" cy="814888"/>
          </a:xfrm>
        </p:grpSpPr>
        <p:sp>
          <p:nvSpPr>
            <p:cNvPr id="261" name="Google Shape;261;p11"/>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262" name="Google Shape;262;p11"/>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263" name="Google Shape;263;p11"/>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sp>
        <p:nvSpPr>
          <p:cNvPr id="264" name="Google Shape;264;p11"/>
          <p:cNvSpPr/>
          <p:nvPr/>
        </p:nvSpPr>
        <p:spPr>
          <a:xfrm>
            <a:off x="89992" y="2479429"/>
            <a:ext cx="7031064" cy="5864471"/>
          </a:xfrm>
          <a:custGeom>
            <a:rect b="b" l="l" r="r" t="t"/>
            <a:pathLst>
              <a:path extrusionOk="0" h="3992710" w="7031064">
                <a:moveTo>
                  <a:pt x="0" y="0"/>
                </a:moveTo>
                <a:lnTo>
                  <a:pt x="7031064" y="0"/>
                </a:lnTo>
                <a:lnTo>
                  <a:pt x="7031064" y="3992710"/>
                </a:lnTo>
                <a:lnTo>
                  <a:pt x="0" y="3992710"/>
                </a:lnTo>
                <a:lnTo>
                  <a:pt x="0" y="0"/>
                </a:lnTo>
                <a:close/>
              </a:path>
            </a:pathLst>
          </a:custGeom>
          <a:blipFill rotWithShape="1">
            <a:blip r:embed="rId4">
              <a:alphaModFix/>
            </a:blip>
            <a:stretch>
              <a:fillRect b="0" l="0" r="0" t="0"/>
            </a:stretch>
          </a:blipFill>
          <a:ln>
            <a:noFill/>
          </a:ln>
        </p:spPr>
      </p:sp>
      <p:sp>
        <p:nvSpPr>
          <p:cNvPr id="265" name="Google Shape;265;p11"/>
          <p:cNvSpPr/>
          <p:nvPr/>
        </p:nvSpPr>
        <p:spPr>
          <a:xfrm>
            <a:off x="7431260" y="3216164"/>
            <a:ext cx="4670014" cy="5127736"/>
          </a:xfrm>
          <a:custGeom>
            <a:rect b="b" l="l" r="r" t="t"/>
            <a:pathLst>
              <a:path extrusionOk="0" h="3601582" w="4425200">
                <a:moveTo>
                  <a:pt x="0" y="0"/>
                </a:moveTo>
                <a:lnTo>
                  <a:pt x="4425200" y="0"/>
                </a:lnTo>
                <a:lnTo>
                  <a:pt x="4425200" y="3601583"/>
                </a:lnTo>
                <a:lnTo>
                  <a:pt x="0" y="3601583"/>
                </a:lnTo>
                <a:lnTo>
                  <a:pt x="0" y="0"/>
                </a:lnTo>
                <a:close/>
              </a:path>
            </a:pathLst>
          </a:custGeom>
          <a:blipFill rotWithShape="1">
            <a:blip r:embed="rId5">
              <a:alphaModFix/>
            </a:blip>
            <a:stretch>
              <a:fillRect b="0" l="0" r="0" t="0"/>
            </a:stretch>
          </a:blipFill>
          <a:ln>
            <a:noFill/>
          </a:ln>
        </p:spPr>
      </p:sp>
      <p:sp>
        <p:nvSpPr>
          <p:cNvPr id="266" name="Google Shape;266;p11"/>
          <p:cNvSpPr/>
          <p:nvPr/>
        </p:nvSpPr>
        <p:spPr>
          <a:xfrm>
            <a:off x="12411478" y="3607250"/>
            <a:ext cx="5343122" cy="4736650"/>
          </a:xfrm>
          <a:custGeom>
            <a:rect b="b" l="l" r="r" t="t"/>
            <a:pathLst>
              <a:path extrusionOk="0" h="3601582" w="4751071">
                <a:moveTo>
                  <a:pt x="0" y="0"/>
                </a:moveTo>
                <a:lnTo>
                  <a:pt x="4751071" y="0"/>
                </a:lnTo>
                <a:lnTo>
                  <a:pt x="4751071" y="3601583"/>
                </a:lnTo>
                <a:lnTo>
                  <a:pt x="0" y="3601583"/>
                </a:lnTo>
                <a:lnTo>
                  <a:pt x="0" y="0"/>
                </a:lnTo>
                <a:close/>
              </a:path>
            </a:pathLst>
          </a:custGeom>
          <a:blipFill rotWithShape="1">
            <a:blip r:embed="rId6">
              <a:alphaModFix/>
            </a:blip>
            <a:stretch>
              <a:fillRect b="-5441" l="-22372" r="-19600" t="-19572"/>
            </a:stretch>
          </a:blipFill>
          <a:ln>
            <a:noFill/>
          </a:ln>
        </p:spPr>
      </p:sp>
      <p:sp>
        <p:nvSpPr>
          <p:cNvPr id="267" name="Google Shape;267;p11"/>
          <p:cNvSpPr txBox="1"/>
          <p:nvPr/>
        </p:nvSpPr>
        <p:spPr>
          <a:xfrm>
            <a:off x="1441427" y="1485900"/>
            <a:ext cx="5035573" cy="1769715"/>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lang="en-US" sz="4906">
                <a:solidFill>
                  <a:srgbClr val="E90D88"/>
                </a:solidFill>
                <a:latin typeface="Poppins"/>
                <a:ea typeface="Poppins"/>
                <a:cs typeface="Poppins"/>
                <a:sym typeface="Poppins"/>
              </a:rPr>
              <a:t>Fascade </a:t>
            </a:r>
            <a:endParaRPr/>
          </a:p>
          <a:p>
            <a:pPr indent="0" lvl="0" marL="0" marR="0" rtl="0" algn="ctr">
              <a:lnSpc>
                <a:spcPct val="139991"/>
              </a:lnSpc>
              <a:spcBef>
                <a:spcPts val="0"/>
              </a:spcBef>
              <a:spcAft>
                <a:spcPts val="0"/>
              </a:spcAft>
              <a:buNone/>
            </a:pPr>
            <a:r>
              <a:rPr b="1" lang="en-US" sz="4906">
                <a:solidFill>
                  <a:srgbClr val="E90D88"/>
                </a:solidFill>
                <a:latin typeface="Poppins"/>
                <a:ea typeface="Poppins"/>
                <a:cs typeface="Poppins"/>
                <a:sym typeface="Poppins"/>
              </a:rPr>
              <a:t>Branding</a:t>
            </a:r>
            <a:endParaRPr/>
          </a:p>
        </p:txBody>
      </p:sp>
      <p:sp>
        <p:nvSpPr>
          <p:cNvPr id="268" name="Google Shape;268;p11"/>
          <p:cNvSpPr txBox="1"/>
          <p:nvPr/>
        </p:nvSpPr>
        <p:spPr>
          <a:xfrm>
            <a:off x="7628666" y="1409700"/>
            <a:ext cx="4487134" cy="1769715"/>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lang="en-US" sz="4906">
                <a:solidFill>
                  <a:srgbClr val="E90D88"/>
                </a:solidFill>
                <a:latin typeface="Poppins"/>
                <a:ea typeface="Poppins"/>
                <a:cs typeface="Poppins"/>
                <a:sym typeface="Poppins"/>
              </a:rPr>
              <a:t>Arch Gate </a:t>
            </a:r>
            <a:endParaRPr/>
          </a:p>
          <a:p>
            <a:pPr indent="0" lvl="0" marL="0" marR="0" rtl="0" algn="ctr">
              <a:lnSpc>
                <a:spcPct val="139991"/>
              </a:lnSpc>
              <a:spcBef>
                <a:spcPts val="0"/>
              </a:spcBef>
              <a:spcAft>
                <a:spcPts val="0"/>
              </a:spcAft>
              <a:buNone/>
            </a:pPr>
            <a:r>
              <a:rPr b="1" lang="en-US" sz="4906">
                <a:solidFill>
                  <a:srgbClr val="E90D88"/>
                </a:solidFill>
                <a:latin typeface="Poppins"/>
                <a:ea typeface="Poppins"/>
                <a:cs typeface="Poppins"/>
                <a:sym typeface="Poppins"/>
              </a:rPr>
              <a:t>Branding</a:t>
            </a:r>
            <a:endParaRPr/>
          </a:p>
        </p:txBody>
      </p:sp>
      <p:sp>
        <p:nvSpPr>
          <p:cNvPr id="269" name="Google Shape;269;p11"/>
          <p:cNvSpPr txBox="1"/>
          <p:nvPr/>
        </p:nvSpPr>
        <p:spPr>
          <a:xfrm>
            <a:off x="12760570" y="1392585"/>
            <a:ext cx="4751071" cy="1769715"/>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lang="en-US" sz="4906">
                <a:solidFill>
                  <a:srgbClr val="E90D88"/>
                </a:solidFill>
                <a:latin typeface="Poppins"/>
                <a:ea typeface="Poppins"/>
                <a:cs typeface="Poppins"/>
                <a:sym typeface="Poppins"/>
              </a:rPr>
              <a:t>Sensometric</a:t>
            </a:r>
            <a:endParaRPr/>
          </a:p>
          <a:p>
            <a:pPr indent="0" lvl="0" marL="0" marR="0" rtl="0" algn="ctr">
              <a:lnSpc>
                <a:spcPct val="139991"/>
              </a:lnSpc>
              <a:spcBef>
                <a:spcPts val="0"/>
              </a:spcBef>
              <a:spcAft>
                <a:spcPts val="0"/>
              </a:spcAft>
              <a:buNone/>
            </a:pPr>
            <a:r>
              <a:rPr b="1" lang="en-US" sz="4906">
                <a:solidFill>
                  <a:srgbClr val="E90D88"/>
                </a:solidFill>
                <a:latin typeface="Poppins"/>
                <a:ea typeface="Poppins"/>
                <a:cs typeface="Poppins"/>
                <a:sym typeface="Poppins"/>
              </a:rPr>
              <a:t>Branding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p12"/>
          <p:cNvGrpSpPr/>
          <p:nvPr/>
        </p:nvGrpSpPr>
        <p:grpSpPr>
          <a:xfrm>
            <a:off x="1720740" y="2083978"/>
            <a:ext cx="10014060" cy="6047608"/>
            <a:chOff x="0" y="-95249"/>
            <a:chExt cx="13352080" cy="8063477"/>
          </a:xfrm>
        </p:grpSpPr>
        <p:sp>
          <p:nvSpPr>
            <p:cNvPr id="275" name="Google Shape;275;p12"/>
            <p:cNvSpPr txBox="1"/>
            <p:nvPr/>
          </p:nvSpPr>
          <p:spPr>
            <a:xfrm>
              <a:off x="108371" y="-95249"/>
              <a:ext cx="13243709" cy="1179811"/>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1" lang="en-US" sz="4906">
                  <a:solidFill>
                    <a:srgbClr val="E90D88"/>
                  </a:solidFill>
                  <a:latin typeface="Poppins"/>
                  <a:ea typeface="Poppins"/>
                  <a:cs typeface="Poppins"/>
                  <a:sym typeface="Poppins"/>
                </a:rPr>
                <a:t>OOH  &amp; DOOH Brandings</a:t>
              </a:r>
              <a:endParaRPr b="1" sz="4906">
                <a:solidFill>
                  <a:srgbClr val="E90D88"/>
                </a:solidFill>
                <a:latin typeface="Poppins"/>
                <a:ea typeface="Poppins"/>
                <a:cs typeface="Poppins"/>
                <a:sym typeface="Poppins"/>
              </a:endParaRPr>
            </a:p>
          </p:txBody>
        </p:sp>
        <p:sp>
          <p:nvSpPr>
            <p:cNvPr id="276" name="Google Shape;276;p12"/>
            <p:cNvSpPr txBox="1"/>
            <p:nvPr/>
          </p:nvSpPr>
          <p:spPr>
            <a:xfrm>
              <a:off x="0" y="1064847"/>
              <a:ext cx="8937024" cy="6903381"/>
            </a:xfrm>
            <a:prstGeom prst="rect">
              <a:avLst/>
            </a:prstGeom>
            <a:noFill/>
            <a:ln>
              <a:noFill/>
            </a:ln>
          </p:spPr>
          <p:txBody>
            <a:bodyPr anchorCtr="0" anchor="t" bIns="0" lIns="0" spcFirstLastPara="1" rIns="0" wrap="square" tIns="0">
              <a:spAutoFit/>
            </a:bodyPr>
            <a:lstStyle/>
            <a:p>
              <a:pPr indent="-410210" lvl="1" marL="820421" marR="0" rtl="0" algn="just">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Hoardings / Billboards </a:t>
              </a:r>
              <a:endParaRPr/>
            </a:p>
            <a:p>
              <a:pPr indent="-410210" lvl="1" marL="820421" marR="0" rtl="0" algn="just">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Tempo Activity </a:t>
              </a:r>
              <a:endParaRPr/>
            </a:p>
            <a:p>
              <a:pPr indent="-410210" lvl="1" marL="820421" marR="0" rtl="0" algn="just">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Tricycle Activity </a:t>
              </a:r>
              <a:endParaRPr/>
            </a:p>
            <a:p>
              <a:pPr indent="-410210" lvl="1" marL="820421" marR="0" rtl="0" algn="just">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Look Walker </a:t>
              </a:r>
              <a:endParaRPr/>
            </a:p>
            <a:p>
              <a:pPr indent="-410210" lvl="1" marL="820421" marR="0" rtl="0" algn="just">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Train External </a:t>
              </a:r>
              <a:endParaRPr/>
            </a:p>
            <a:p>
              <a:pPr indent="-410210" lvl="1" marL="820421" marR="0" rtl="0" algn="just">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Inside Panel Branding</a:t>
              </a:r>
              <a:endParaRPr/>
            </a:p>
          </p:txBody>
        </p:sp>
      </p:grpSp>
      <p:grpSp>
        <p:nvGrpSpPr>
          <p:cNvPr id="277" name="Google Shape;277;p12"/>
          <p:cNvGrpSpPr/>
          <p:nvPr/>
        </p:nvGrpSpPr>
        <p:grpSpPr>
          <a:xfrm>
            <a:off x="0" y="9675834"/>
            <a:ext cx="18288000" cy="611166"/>
            <a:chOff x="0" y="0"/>
            <a:chExt cx="24384000" cy="814888"/>
          </a:xfrm>
        </p:grpSpPr>
        <p:sp>
          <p:nvSpPr>
            <p:cNvPr id="278" name="Google Shape;278;p12"/>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279" name="Google Shape;279;p12"/>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280" name="Google Shape;280;p12"/>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sp>
        <p:nvSpPr>
          <p:cNvPr id="281" name="Google Shape;281;p12"/>
          <p:cNvSpPr txBox="1"/>
          <p:nvPr/>
        </p:nvSpPr>
        <p:spPr>
          <a:xfrm>
            <a:off x="9857625" y="3091565"/>
            <a:ext cx="7143003" cy="4569650"/>
          </a:xfrm>
          <a:prstGeom prst="rect">
            <a:avLst/>
          </a:prstGeom>
          <a:noFill/>
          <a:ln>
            <a:noFill/>
          </a:ln>
        </p:spPr>
        <p:txBody>
          <a:bodyPr anchorCtr="0" anchor="t" bIns="0" lIns="0" spcFirstLastPara="1" rIns="0" wrap="square" tIns="0">
            <a:spAutoFit/>
          </a:bodyPr>
          <a:lstStyle/>
          <a:p>
            <a:pPr indent="-410210" lvl="1" marL="820421" marR="0" rtl="0" algn="l">
              <a:lnSpc>
                <a:spcPct val="157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Fuel Dispenser Branding </a:t>
            </a:r>
            <a:endParaRPr/>
          </a:p>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ATM Branding </a:t>
            </a:r>
            <a:endParaRPr/>
          </a:p>
          <a:p>
            <a:pPr indent="-410210" lvl="1" marL="820421" marR="0" rtl="0" algn="l">
              <a:lnSpc>
                <a:spcPct val="157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Customer Engagement Activity </a:t>
            </a:r>
            <a:endParaRPr/>
          </a:p>
          <a:p>
            <a:pPr indent="-410210" lvl="1" marL="820421" marR="0" rtl="0" algn="l">
              <a:lnSpc>
                <a:spcPct val="157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Hoardings &amp; Standee Branding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grpSp>
        <p:nvGrpSpPr>
          <p:cNvPr id="286" name="Google Shape;286;p13"/>
          <p:cNvGrpSpPr/>
          <p:nvPr/>
        </p:nvGrpSpPr>
        <p:grpSpPr>
          <a:xfrm>
            <a:off x="0" y="9675834"/>
            <a:ext cx="18288000" cy="611166"/>
            <a:chOff x="0" y="0"/>
            <a:chExt cx="24384000" cy="814888"/>
          </a:xfrm>
        </p:grpSpPr>
        <p:sp>
          <p:nvSpPr>
            <p:cNvPr id="287" name="Google Shape;287;p13"/>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288" name="Google Shape;288;p13"/>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289" name="Google Shape;289;p13"/>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sp>
        <p:nvSpPr>
          <p:cNvPr id="290" name="Google Shape;290;p13"/>
          <p:cNvSpPr/>
          <p:nvPr/>
        </p:nvSpPr>
        <p:spPr>
          <a:xfrm>
            <a:off x="2249637" y="1451597"/>
            <a:ext cx="4294207" cy="3340539"/>
          </a:xfrm>
          <a:custGeom>
            <a:rect b="b" l="l" r="r" t="t"/>
            <a:pathLst>
              <a:path extrusionOk="0" h="3340539" w="4294207">
                <a:moveTo>
                  <a:pt x="0" y="0"/>
                </a:moveTo>
                <a:lnTo>
                  <a:pt x="4294207" y="0"/>
                </a:lnTo>
                <a:lnTo>
                  <a:pt x="4294207" y="3340539"/>
                </a:lnTo>
                <a:lnTo>
                  <a:pt x="0" y="3340539"/>
                </a:lnTo>
                <a:lnTo>
                  <a:pt x="0" y="0"/>
                </a:lnTo>
                <a:close/>
              </a:path>
            </a:pathLst>
          </a:custGeom>
          <a:blipFill rotWithShape="1">
            <a:blip r:embed="rId4">
              <a:alphaModFix/>
            </a:blip>
            <a:stretch>
              <a:fillRect b="0" l="-8378" r="-8379" t="0"/>
            </a:stretch>
          </a:blipFill>
          <a:ln>
            <a:noFill/>
          </a:ln>
        </p:spPr>
      </p:sp>
      <p:sp>
        <p:nvSpPr>
          <p:cNvPr id="291" name="Google Shape;291;p13"/>
          <p:cNvSpPr/>
          <p:nvPr/>
        </p:nvSpPr>
        <p:spPr>
          <a:xfrm>
            <a:off x="7009403" y="1457490"/>
            <a:ext cx="4294207" cy="3328753"/>
          </a:xfrm>
          <a:custGeom>
            <a:rect b="b" l="l" r="r" t="t"/>
            <a:pathLst>
              <a:path extrusionOk="0" h="3328753" w="4294207">
                <a:moveTo>
                  <a:pt x="0" y="0"/>
                </a:moveTo>
                <a:lnTo>
                  <a:pt x="4294207" y="0"/>
                </a:lnTo>
                <a:lnTo>
                  <a:pt x="4294207" y="3328753"/>
                </a:lnTo>
                <a:lnTo>
                  <a:pt x="0" y="3328753"/>
                </a:lnTo>
                <a:lnTo>
                  <a:pt x="0" y="0"/>
                </a:lnTo>
                <a:close/>
              </a:path>
            </a:pathLst>
          </a:custGeom>
          <a:blipFill rotWithShape="1">
            <a:blip r:embed="rId5">
              <a:alphaModFix/>
            </a:blip>
            <a:stretch>
              <a:fillRect b="0" l="-1677" r="-1676" t="0"/>
            </a:stretch>
          </a:blipFill>
          <a:ln>
            <a:noFill/>
          </a:ln>
        </p:spPr>
      </p:sp>
      <p:sp>
        <p:nvSpPr>
          <p:cNvPr id="292" name="Google Shape;292;p13"/>
          <p:cNvSpPr/>
          <p:nvPr/>
        </p:nvSpPr>
        <p:spPr>
          <a:xfrm>
            <a:off x="11768615" y="1500864"/>
            <a:ext cx="4269748" cy="3291272"/>
          </a:xfrm>
          <a:custGeom>
            <a:rect b="b" l="l" r="r" t="t"/>
            <a:pathLst>
              <a:path extrusionOk="0" h="3291272" w="4269748">
                <a:moveTo>
                  <a:pt x="0" y="0"/>
                </a:moveTo>
                <a:lnTo>
                  <a:pt x="4269748" y="0"/>
                </a:lnTo>
                <a:lnTo>
                  <a:pt x="4269748" y="3291272"/>
                </a:lnTo>
                <a:lnTo>
                  <a:pt x="0" y="3291272"/>
                </a:lnTo>
                <a:lnTo>
                  <a:pt x="0" y="0"/>
                </a:lnTo>
                <a:close/>
              </a:path>
            </a:pathLst>
          </a:custGeom>
          <a:blipFill rotWithShape="1">
            <a:blip r:embed="rId6">
              <a:alphaModFix/>
            </a:blip>
            <a:stretch>
              <a:fillRect b="-12240" l="-2857" r="-34523" t="-11180"/>
            </a:stretch>
          </a:blipFill>
          <a:ln>
            <a:noFill/>
          </a:ln>
        </p:spPr>
      </p:sp>
      <p:sp>
        <p:nvSpPr>
          <p:cNvPr id="293" name="Google Shape;293;p13"/>
          <p:cNvSpPr/>
          <p:nvPr/>
        </p:nvSpPr>
        <p:spPr>
          <a:xfrm>
            <a:off x="6274956" y="6644786"/>
            <a:ext cx="3862000" cy="2818042"/>
          </a:xfrm>
          <a:custGeom>
            <a:rect b="b" l="l" r="r" t="t"/>
            <a:pathLst>
              <a:path extrusionOk="0" h="2818042" w="3862000">
                <a:moveTo>
                  <a:pt x="0" y="0"/>
                </a:moveTo>
                <a:lnTo>
                  <a:pt x="3862000" y="0"/>
                </a:lnTo>
                <a:lnTo>
                  <a:pt x="3862000" y="2818042"/>
                </a:lnTo>
                <a:lnTo>
                  <a:pt x="0" y="2818042"/>
                </a:lnTo>
                <a:lnTo>
                  <a:pt x="0" y="0"/>
                </a:lnTo>
                <a:close/>
              </a:path>
            </a:pathLst>
          </a:custGeom>
          <a:blipFill rotWithShape="1">
            <a:blip r:embed="rId7">
              <a:alphaModFix/>
            </a:blip>
            <a:stretch>
              <a:fillRect b="-18600" l="-7507" r="0" t="-18601"/>
            </a:stretch>
          </a:blipFill>
          <a:ln>
            <a:noFill/>
          </a:ln>
        </p:spPr>
      </p:sp>
      <p:sp>
        <p:nvSpPr>
          <p:cNvPr id="294" name="Google Shape;294;p13"/>
          <p:cNvSpPr/>
          <p:nvPr/>
        </p:nvSpPr>
        <p:spPr>
          <a:xfrm>
            <a:off x="10787327" y="6644786"/>
            <a:ext cx="5251036" cy="2818042"/>
          </a:xfrm>
          <a:custGeom>
            <a:rect b="b" l="l" r="r" t="t"/>
            <a:pathLst>
              <a:path extrusionOk="0" h="2818042" w="5251036">
                <a:moveTo>
                  <a:pt x="0" y="0"/>
                </a:moveTo>
                <a:lnTo>
                  <a:pt x="5251036" y="0"/>
                </a:lnTo>
                <a:lnTo>
                  <a:pt x="5251036" y="2818042"/>
                </a:lnTo>
                <a:lnTo>
                  <a:pt x="0" y="2818042"/>
                </a:lnTo>
                <a:lnTo>
                  <a:pt x="0" y="0"/>
                </a:lnTo>
                <a:close/>
              </a:path>
            </a:pathLst>
          </a:custGeom>
          <a:blipFill rotWithShape="1">
            <a:blip r:embed="rId8">
              <a:alphaModFix/>
            </a:blip>
            <a:stretch>
              <a:fillRect b="-6198" l="-8447" r="-9224" t="-9061"/>
            </a:stretch>
          </a:blipFill>
          <a:ln>
            <a:noFill/>
          </a:ln>
        </p:spPr>
      </p:sp>
      <p:sp>
        <p:nvSpPr>
          <p:cNvPr id="295" name="Google Shape;295;p13"/>
          <p:cNvSpPr/>
          <p:nvPr/>
        </p:nvSpPr>
        <p:spPr>
          <a:xfrm>
            <a:off x="2252308" y="6679398"/>
            <a:ext cx="3374948" cy="2783430"/>
          </a:xfrm>
          <a:custGeom>
            <a:rect b="b" l="l" r="r" t="t"/>
            <a:pathLst>
              <a:path extrusionOk="0" h="2783430" w="3374948">
                <a:moveTo>
                  <a:pt x="0" y="0"/>
                </a:moveTo>
                <a:lnTo>
                  <a:pt x="3374948" y="0"/>
                </a:lnTo>
                <a:lnTo>
                  <a:pt x="3374948" y="2783430"/>
                </a:lnTo>
                <a:lnTo>
                  <a:pt x="0" y="2783430"/>
                </a:lnTo>
                <a:lnTo>
                  <a:pt x="0" y="0"/>
                </a:lnTo>
                <a:close/>
              </a:path>
            </a:pathLst>
          </a:custGeom>
          <a:blipFill rotWithShape="1">
            <a:blip r:embed="rId9">
              <a:alphaModFix/>
            </a:blip>
            <a:stretch>
              <a:fillRect b="-7163" l="-13208" r="-17139" t="-11370"/>
            </a:stretch>
          </a:blipFill>
          <a:ln>
            <a:noFill/>
          </a:ln>
        </p:spPr>
      </p:sp>
      <p:sp>
        <p:nvSpPr>
          <p:cNvPr id="296" name="Google Shape;296;p13"/>
          <p:cNvSpPr txBox="1"/>
          <p:nvPr/>
        </p:nvSpPr>
        <p:spPr>
          <a:xfrm>
            <a:off x="3262455" y="767022"/>
            <a:ext cx="2268571" cy="552955"/>
          </a:xfrm>
          <a:prstGeom prst="rect">
            <a:avLst/>
          </a:prstGeom>
          <a:noFill/>
          <a:ln>
            <a:noFill/>
          </a:ln>
        </p:spPr>
        <p:txBody>
          <a:bodyPr anchorCtr="0" anchor="t" bIns="0" lIns="0" spcFirstLastPara="1" rIns="0" wrap="square" tIns="0">
            <a:spAutoFit/>
          </a:bodyPr>
          <a:lstStyle/>
          <a:p>
            <a:pPr indent="0" lvl="0" marL="0" marR="0" rtl="0" algn="just">
              <a:lnSpc>
                <a:spcPct val="140024"/>
              </a:lnSpc>
              <a:spcBef>
                <a:spcPts val="0"/>
              </a:spcBef>
              <a:spcAft>
                <a:spcPts val="0"/>
              </a:spcAft>
              <a:buNone/>
            </a:pPr>
            <a:r>
              <a:rPr b="1" lang="en-US" sz="3278">
                <a:solidFill>
                  <a:srgbClr val="E90D88"/>
                </a:solidFill>
                <a:latin typeface="Poppins"/>
                <a:ea typeface="Poppins"/>
                <a:cs typeface="Poppins"/>
                <a:sym typeface="Poppins"/>
              </a:rPr>
              <a:t>BillBoards</a:t>
            </a:r>
            <a:endParaRPr/>
          </a:p>
        </p:txBody>
      </p:sp>
      <p:sp>
        <p:nvSpPr>
          <p:cNvPr id="297" name="Google Shape;297;p13"/>
          <p:cNvSpPr txBox="1"/>
          <p:nvPr/>
        </p:nvSpPr>
        <p:spPr>
          <a:xfrm>
            <a:off x="7344160" y="767022"/>
            <a:ext cx="3624692" cy="555935"/>
          </a:xfrm>
          <a:prstGeom prst="rect">
            <a:avLst/>
          </a:prstGeom>
          <a:noFill/>
          <a:ln>
            <a:noFill/>
          </a:ln>
        </p:spPr>
        <p:txBody>
          <a:bodyPr anchorCtr="0" anchor="t" bIns="0" lIns="0" spcFirstLastPara="1" rIns="0" wrap="square" tIns="0">
            <a:spAutoFit/>
          </a:bodyPr>
          <a:lstStyle/>
          <a:p>
            <a:pPr indent="0" lvl="0" marL="0" marR="0" rtl="0" algn="just">
              <a:lnSpc>
                <a:spcPct val="139981"/>
              </a:lnSpc>
              <a:spcBef>
                <a:spcPts val="0"/>
              </a:spcBef>
              <a:spcAft>
                <a:spcPts val="0"/>
              </a:spcAft>
              <a:buNone/>
            </a:pPr>
            <a:r>
              <a:rPr b="1" lang="en-US" sz="3279">
                <a:solidFill>
                  <a:srgbClr val="E90D88"/>
                </a:solidFill>
                <a:latin typeface="Poppins"/>
                <a:ea typeface="Poppins"/>
                <a:cs typeface="Poppins"/>
                <a:sym typeface="Poppins"/>
              </a:rPr>
              <a:t>Tricycle Activity</a:t>
            </a:r>
            <a:endParaRPr/>
          </a:p>
        </p:txBody>
      </p:sp>
      <p:sp>
        <p:nvSpPr>
          <p:cNvPr id="298" name="Google Shape;298;p13"/>
          <p:cNvSpPr txBox="1"/>
          <p:nvPr/>
        </p:nvSpPr>
        <p:spPr>
          <a:xfrm>
            <a:off x="12251040" y="767022"/>
            <a:ext cx="3332506" cy="552955"/>
          </a:xfrm>
          <a:prstGeom prst="rect">
            <a:avLst/>
          </a:prstGeom>
          <a:noFill/>
          <a:ln>
            <a:noFill/>
          </a:ln>
        </p:spPr>
        <p:txBody>
          <a:bodyPr anchorCtr="0" anchor="t" bIns="0" lIns="0" spcFirstLastPara="1" rIns="0" wrap="square" tIns="0">
            <a:spAutoFit/>
          </a:bodyPr>
          <a:lstStyle/>
          <a:p>
            <a:pPr indent="0" lvl="0" marL="0" marR="0" rtl="0" algn="just">
              <a:lnSpc>
                <a:spcPct val="140024"/>
              </a:lnSpc>
              <a:spcBef>
                <a:spcPts val="0"/>
              </a:spcBef>
              <a:spcAft>
                <a:spcPts val="0"/>
              </a:spcAft>
              <a:buNone/>
            </a:pPr>
            <a:r>
              <a:rPr b="1" lang="en-US" sz="3278">
                <a:solidFill>
                  <a:srgbClr val="E90D88"/>
                </a:solidFill>
                <a:latin typeface="Poppins"/>
                <a:ea typeface="Poppins"/>
                <a:cs typeface="Poppins"/>
                <a:sym typeface="Poppins"/>
              </a:rPr>
              <a:t>Train Branding</a:t>
            </a:r>
            <a:endParaRPr/>
          </a:p>
        </p:txBody>
      </p:sp>
      <p:sp>
        <p:nvSpPr>
          <p:cNvPr id="299" name="Google Shape;299;p13"/>
          <p:cNvSpPr txBox="1"/>
          <p:nvPr/>
        </p:nvSpPr>
        <p:spPr>
          <a:xfrm>
            <a:off x="2798607" y="5301208"/>
            <a:ext cx="2277009" cy="1141869"/>
          </a:xfrm>
          <a:prstGeom prst="rect">
            <a:avLst/>
          </a:prstGeom>
          <a:noFill/>
          <a:ln>
            <a:noFill/>
          </a:ln>
        </p:spPr>
        <p:txBody>
          <a:bodyPr anchorCtr="0" anchor="t" bIns="0" lIns="0" spcFirstLastPara="1" rIns="0" wrap="square" tIns="0">
            <a:spAutoFit/>
          </a:bodyPr>
          <a:lstStyle/>
          <a:p>
            <a:pPr indent="0" lvl="0" marL="0" marR="0" rtl="0" algn="ctr">
              <a:lnSpc>
                <a:spcPct val="139987"/>
              </a:lnSpc>
              <a:spcBef>
                <a:spcPts val="0"/>
              </a:spcBef>
              <a:spcAft>
                <a:spcPts val="0"/>
              </a:spcAft>
              <a:buNone/>
            </a:pPr>
            <a:r>
              <a:rPr b="1" lang="en-US" sz="3291">
                <a:solidFill>
                  <a:srgbClr val="E90D88"/>
                </a:solidFill>
                <a:latin typeface="Poppins"/>
                <a:ea typeface="Poppins"/>
                <a:cs typeface="Poppins"/>
                <a:sym typeface="Poppins"/>
              </a:rPr>
              <a:t>Tempo Activity </a:t>
            </a:r>
            <a:endParaRPr/>
          </a:p>
        </p:txBody>
      </p:sp>
      <p:sp>
        <p:nvSpPr>
          <p:cNvPr id="300" name="Google Shape;300;p13"/>
          <p:cNvSpPr txBox="1"/>
          <p:nvPr/>
        </p:nvSpPr>
        <p:spPr>
          <a:xfrm>
            <a:off x="6825309" y="5301208"/>
            <a:ext cx="2761294" cy="1141865"/>
          </a:xfrm>
          <a:prstGeom prst="rect">
            <a:avLst/>
          </a:prstGeom>
          <a:noFill/>
          <a:ln>
            <a:noFill/>
          </a:ln>
        </p:spPr>
        <p:txBody>
          <a:bodyPr anchorCtr="0" anchor="t" bIns="0" lIns="0" spcFirstLastPara="1" rIns="0" wrap="square" tIns="0">
            <a:spAutoFit/>
          </a:bodyPr>
          <a:lstStyle/>
          <a:p>
            <a:pPr indent="0" lvl="0" marL="0" marR="0" rtl="0" algn="ctr">
              <a:lnSpc>
                <a:spcPct val="139987"/>
              </a:lnSpc>
              <a:spcBef>
                <a:spcPts val="0"/>
              </a:spcBef>
              <a:spcAft>
                <a:spcPts val="0"/>
              </a:spcAft>
              <a:buNone/>
            </a:pPr>
            <a:r>
              <a:rPr b="1" lang="en-US" sz="3291">
                <a:solidFill>
                  <a:srgbClr val="E90D88"/>
                </a:solidFill>
                <a:latin typeface="Poppins"/>
                <a:ea typeface="Poppins"/>
                <a:cs typeface="Poppins"/>
                <a:sym typeface="Poppins"/>
              </a:rPr>
              <a:t>Look Walker</a:t>
            </a:r>
            <a:endParaRPr/>
          </a:p>
          <a:p>
            <a:pPr indent="0" lvl="0" marL="0" marR="0" rtl="0" algn="ctr">
              <a:lnSpc>
                <a:spcPct val="139987"/>
              </a:lnSpc>
              <a:spcBef>
                <a:spcPts val="0"/>
              </a:spcBef>
              <a:spcAft>
                <a:spcPts val="0"/>
              </a:spcAft>
              <a:buNone/>
            </a:pPr>
            <a:r>
              <a:rPr b="1" lang="en-US" sz="3291">
                <a:solidFill>
                  <a:srgbClr val="E90D88"/>
                </a:solidFill>
                <a:latin typeface="Poppins"/>
                <a:ea typeface="Poppins"/>
                <a:cs typeface="Poppins"/>
                <a:sym typeface="Poppins"/>
              </a:rPr>
              <a:t>Activity</a:t>
            </a:r>
            <a:endParaRPr/>
          </a:p>
        </p:txBody>
      </p:sp>
      <p:sp>
        <p:nvSpPr>
          <p:cNvPr id="301" name="Google Shape;301;p13"/>
          <p:cNvSpPr txBox="1"/>
          <p:nvPr/>
        </p:nvSpPr>
        <p:spPr>
          <a:xfrm>
            <a:off x="11740394" y="5301204"/>
            <a:ext cx="3344901" cy="1141869"/>
          </a:xfrm>
          <a:prstGeom prst="rect">
            <a:avLst/>
          </a:prstGeom>
          <a:noFill/>
          <a:ln>
            <a:noFill/>
          </a:ln>
        </p:spPr>
        <p:txBody>
          <a:bodyPr anchorCtr="0" anchor="t" bIns="0" lIns="0" spcFirstLastPara="1" rIns="0" wrap="square" tIns="0">
            <a:spAutoFit/>
          </a:bodyPr>
          <a:lstStyle/>
          <a:p>
            <a:pPr indent="0" lvl="0" marL="0" marR="0" rtl="0" algn="ctr">
              <a:lnSpc>
                <a:spcPct val="139987"/>
              </a:lnSpc>
              <a:spcBef>
                <a:spcPts val="0"/>
              </a:spcBef>
              <a:spcAft>
                <a:spcPts val="0"/>
              </a:spcAft>
              <a:buNone/>
            </a:pPr>
            <a:r>
              <a:rPr b="1" lang="en-US" sz="3291">
                <a:solidFill>
                  <a:srgbClr val="E90D88"/>
                </a:solidFill>
                <a:latin typeface="Poppins"/>
                <a:ea typeface="Poppins"/>
                <a:cs typeface="Poppins"/>
                <a:sym typeface="Poppins"/>
              </a:rPr>
              <a:t>Inside Panel Branding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14"/>
          <p:cNvGrpSpPr/>
          <p:nvPr/>
        </p:nvGrpSpPr>
        <p:grpSpPr>
          <a:xfrm>
            <a:off x="0" y="9675834"/>
            <a:ext cx="18288000" cy="611166"/>
            <a:chOff x="0" y="0"/>
            <a:chExt cx="24384000" cy="814888"/>
          </a:xfrm>
        </p:grpSpPr>
        <p:sp>
          <p:nvSpPr>
            <p:cNvPr id="307" name="Google Shape;307;p14"/>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308" name="Google Shape;308;p14"/>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309" name="Google Shape;309;p14"/>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sp>
        <p:nvSpPr>
          <p:cNvPr id="310" name="Google Shape;310;p14"/>
          <p:cNvSpPr/>
          <p:nvPr/>
        </p:nvSpPr>
        <p:spPr>
          <a:xfrm>
            <a:off x="1904999" y="2091962"/>
            <a:ext cx="6404982" cy="3186293"/>
          </a:xfrm>
          <a:custGeom>
            <a:rect b="b" l="l" r="r" t="t"/>
            <a:pathLst>
              <a:path extrusionOk="0" h="3186293" w="5711108">
                <a:moveTo>
                  <a:pt x="0" y="0"/>
                </a:moveTo>
                <a:lnTo>
                  <a:pt x="5711108" y="0"/>
                </a:lnTo>
                <a:lnTo>
                  <a:pt x="5711108" y="3186294"/>
                </a:lnTo>
                <a:lnTo>
                  <a:pt x="0" y="3186294"/>
                </a:lnTo>
                <a:lnTo>
                  <a:pt x="0" y="0"/>
                </a:lnTo>
                <a:close/>
              </a:path>
            </a:pathLst>
          </a:custGeom>
          <a:blipFill rotWithShape="1">
            <a:blip r:embed="rId4">
              <a:alphaModFix/>
            </a:blip>
            <a:stretch>
              <a:fillRect b="-17001" l="0" r="0" t="-16080"/>
            </a:stretch>
          </a:blipFill>
          <a:ln>
            <a:noFill/>
          </a:ln>
        </p:spPr>
      </p:sp>
      <p:sp>
        <p:nvSpPr>
          <p:cNvPr id="311" name="Google Shape;311;p14"/>
          <p:cNvSpPr txBox="1"/>
          <p:nvPr/>
        </p:nvSpPr>
        <p:spPr>
          <a:xfrm>
            <a:off x="2807122" y="1410205"/>
            <a:ext cx="6014477" cy="55165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en-US" sz="3270">
                <a:solidFill>
                  <a:srgbClr val="E90D88"/>
                </a:solidFill>
                <a:latin typeface="Poppins"/>
                <a:ea typeface="Poppins"/>
                <a:cs typeface="Poppins"/>
                <a:sym typeface="Poppins"/>
              </a:rPr>
              <a:t>Bill Boards at Fuel Pumps</a:t>
            </a:r>
            <a:endParaRPr/>
          </a:p>
        </p:txBody>
      </p:sp>
      <p:sp>
        <p:nvSpPr>
          <p:cNvPr id="312" name="Google Shape;312;p14"/>
          <p:cNvSpPr/>
          <p:nvPr/>
        </p:nvSpPr>
        <p:spPr>
          <a:xfrm>
            <a:off x="8654577" y="2147374"/>
            <a:ext cx="3827601" cy="3175944"/>
          </a:xfrm>
          <a:custGeom>
            <a:rect b="b" l="l" r="r" t="t"/>
            <a:pathLst>
              <a:path extrusionOk="0" h="3175944" w="3152715">
                <a:moveTo>
                  <a:pt x="0" y="0"/>
                </a:moveTo>
                <a:lnTo>
                  <a:pt x="3152715" y="0"/>
                </a:lnTo>
                <a:lnTo>
                  <a:pt x="3152715" y="3175944"/>
                </a:lnTo>
                <a:lnTo>
                  <a:pt x="0" y="3175944"/>
                </a:lnTo>
                <a:lnTo>
                  <a:pt x="0" y="0"/>
                </a:lnTo>
                <a:close/>
              </a:path>
            </a:pathLst>
          </a:custGeom>
          <a:blipFill rotWithShape="1">
            <a:blip r:embed="rId5">
              <a:alphaModFix/>
            </a:blip>
            <a:stretch>
              <a:fillRect b="-32357" l="0" r="0" t="0"/>
            </a:stretch>
          </a:blipFill>
          <a:ln>
            <a:noFill/>
          </a:ln>
        </p:spPr>
      </p:sp>
      <p:sp>
        <p:nvSpPr>
          <p:cNvPr id="313" name="Google Shape;313;p14"/>
          <p:cNvSpPr/>
          <p:nvPr/>
        </p:nvSpPr>
        <p:spPr>
          <a:xfrm>
            <a:off x="12826774" y="2120091"/>
            <a:ext cx="3480025" cy="3175944"/>
          </a:xfrm>
          <a:custGeom>
            <a:rect b="b" l="l" r="r" t="t"/>
            <a:pathLst>
              <a:path extrusionOk="0" h="3175944" w="3053450">
                <a:moveTo>
                  <a:pt x="0" y="0"/>
                </a:moveTo>
                <a:lnTo>
                  <a:pt x="3053450" y="0"/>
                </a:lnTo>
                <a:lnTo>
                  <a:pt x="3053450" y="3175944"/>
                </a:lnTo>
                <a:lnTo>
                  <a:pt x="0" y="3175944"/>
                </a:lnTo>
                <a:lnTo>
                  <a:pt x="0" y="0"/>
                </a:lnTo>
                <a:close/>
              </a:path>
            </a:pathLst>
          </a:custGeom>
          <a:blipFill rotWithShape="1">
            <a:blip r:embed="rId6">
              <a:alphaModFix/>
            </a:blip>
            <a:stretch>
              <a:fillRect b="-62145" l="-643" r="-57157" t="0"/>
            </a:stretch>
          </a:blipFill>
          <a:ln>
            <a:noFill/>
          </a:ln>
        </p:spPr>
      </p:sp>
      <p:sp>
        <p:nvSpPr>
          <p:cNvPr id="314" name="Google Shape;314;p14"/>
          <p:cNvSpPr txBox="1"/>
          <p:nvPr/>
        </p:nvSpPr>
        <p:spPr>
          <a:xfrm>
            <a:off x="8909688" y="1506490"/>
            <a:ext cx="2976537" cy="55165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en-US" sz="3270">
                <a:solidFill>
                  <a:srgbClr val="E90D88"/>
                </a:solidFill>
                <a:latin typeface="Poppins"/>
                <a:ea typeface="Poppins"/>
                <a:cs typeface="Poppins"/>
                <a:sym typeface="Poppins"/>
              </a:rPr>
              <a:t>Engagement</a:t>
            </a:r>
            <a:endParaRPr/>
          </a:p>
        </p:txBody>
      </p:sp>
      <p:sp>
        <p:nvSpPr>
          <p:cNvPr id="315" name="Google Shape;315;p14"/>
          <p:cNvSpPr txBox="1"/>
          <p:nvPr/>
        </p:nvSpPr>
        <p:spPr>
          <a:xfrm>
            <a:off x="12415972" y="1506490"/>
            <a:ext cx="3123409" cy="55165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en-US" sz="3270">
                <a:solidFill>
                  <a:srgbClr val="E90D88"/>
                </a:solidFill>
                <a:latin typeface="Poppins"/>
                <a:ea typeface="Poppins"/>
                <a:cs typeface="Poppins"/>
                <a:sym typeface="Poppins"/>
              </a:rPr>
              <a:t>ATM Branding</a:t>
            </a:r>
            <a:endParaRPr/>
          </a:p>
        </p:txBody>
      </p:sp>
      <p:sp>
        <p:nvSpPr>
          <p:cNvPr id="316" name="Google Shape;316;p14"/>
          <p:cNvSpPr/>
          <p:nvPr/>
        </p:nvSpPr>
        <p:spPr>
          <a:xfrm>
            <a:off x="1796947" y="6287092"/>
            <a:ext cx="7024652" cy="2939900"/>
          </a:xfrm>
          <a:custGeom>
            <a:rect b="b" l="l" r="r" t="t"/>
            <a:pathLst>
              <a:path extrusionOk="0" h="2214018" w="5553225">
                <a:moveTo>
                  <a:pt x="0" y="0"/>
                </a:moveTo>
                <a:lnTo>
                  <a:pt x="5553225" y="0"/>
                </a:lnTo>
                <a:lnTo>
                  <a:pt x="5553225" y="2214018"/>
                </a:lnTo>
                <a:lnTo>
                  <a:pt x="0" y="2214018"/>
                </a:lnTo>
                <a:lnTo>
                  <a:pt x="0" y="0"/>
                </a:lnTo>
                <a:close/>
              </a:path>
            </a:pathLst>
          </a:custGeom>
          <a:blipFill rotWithShape="1">
            <a:blip r:embed="rId7">
              <a:alphaModFix/>
            </a:blip>
            <a:stretch>
              <a:fillRect b="-26954" l="0" r="0" t="-5051"/>
            </a:stretch>
          </a:blipFill>
          <a:ln>
            <a:noFill/>
          </a:ln>
        </p:spPr>
      </p:sp>
      <p:sp>
        <p:nvSpPr>
          <p:cNvPr id="317" name="Google Shape;317;p14"/>
          <p:cNvSpPr/>
          <p:nvPr/>
        </p:nvSpPr>
        <p:spPr>
          <a:xfrm>
            <a:off x="9624461" y="6249434"/>
            <a:ext cx="5767939" cy="2977558"/>
          </a:xfrm>
          <a:custGeom>
            <a:rect b="b" l="l" r="r" t="t"/>
            <a:pathLst>
              <a:path extrusionOk="0" h="2214018" w="4704626">
                <a:moveTo>
                  <a:pt x="0" y="0"/>
                </a:moveTo>
                <a:lnTo>
                  <a:pt x="4704626" y="0"/>
                </a:lnTo>
                <a:lnTo>
                  <a:pt x="4704626" y="2214018"/>
                </a:lnTo>
                <a:lnTo>
                  <a:pt x="0" y="2214018"/>
                </a:lnTo>
                <a:lnTo>
                  <a:pt x="0" y="0"/>
                </a:lnTo>
                <a:close/>
              </a:path>
            </a:pathLst>
          </a:custGeom>
          <a:blipFill rotWithShape="1">
            <a:blip r:embed="rId8">
              <a:alphaModFix/>
            </a:blip>
            <a:stretch>
              <a:fillRect b="-11841" l="0" r="0" t="-441"/>
            </a:stretch>
          </a:blipFill>
          <a:ln>
            <a:noFill/>
          </a:ln>
        </p:spPr>
      </p:sp>
      <p:sp>
        <p:nvSpPr>
          <p:cNvPr id="318" name="Google Shape;318;p14"/>
          <p:cNvSpPr txBox="1"/>
          <p:nvPr/>
        </p:nvSpPr>
        <p:spPr>
          <a:xfrm>
            <a:off x="3878660" y="5744877"/>
            <a:ext cx="5441497" cy="554915"/>
          </a:xfrm>
          <a:prstGeom prst="rect">
            <a:avLst/>
          </a:prstGeom>
          <a:noFill/>
          <a:ln>
            <a:noFill/>
          </a:ln>
        </p:spPr>
        <p:txBody>
          <a:bodyPr anchorCtr="0" anchor="t" bIns="0" lIns="0" spcFirstLastPara="1" rIns="0" wrap="square" tIns="0">
            <a:spAutoFit/>
          </a:bodyPr>
          <a:lstStyle/>
          <a:p>
            <a:pPr indent="0" lvl="0" marL="0" marR="0" rtl="0" algn="just">
              <a:lnSpc>
                <a:spcPct val="140036"/>
              </a:lnSpc>
              <a:spcBef>
                <a:spcPts val="0"/>
              </a:spcBef>
              <a:spcAft>
                <a:spcPts val="0"/>
              </a:spcAft>
              <a:buNone/>
            </a:pPr>
            <a:r>
              <a:rPr b="1" lang="en-US" sz="3277">
                <a:solidFill>
                  <a:srgbClr val="E90D88"/>
                </a:solidFill>
                <a:latin typeface="Poppins"/>
                <a:ea typeface="Poppins"/>
                <a:cs typeface="Poppins"/>
                <a:sym typeface="Poppins"/>
              </a:rPr>
              <a:t>Fuel Dispenser Branding</a:t>
            </a:r>
            <a:endParaRPr/>
          </a:p>
        </p:txBody>
      </p:sp>
      <p:sp>
        <p:nvSpPr>
          <p:cNvPr id="319" name="Google Shape;319;p14"/>
          <p:cNvSpPr txBox="1"/>
          <p:nvPr/>
        </p:nvSpPr>
        <p:spPr>
          <a:xfrm>
            <a:off x="9984009" y="5744877"/>
            <a:ext cx="4369491" cy="554915"/>
          </a:xfrm>
          <a:prstGeom prst="rect">
            <a:avLst/>
          </a:prstGeom>
          <a:noFill/>
          <a:ln>
            <a:noFill/>
          </a:ln>
        </p:spPr>
        <p:txBody>
          <a:bodyPr anchorCtr="0" anchor="t" bIns="0" lIns="0" spcFirstLastPara="1" rIns="0" wrap="square" tIns="0">
            <a:spAutoFit/>
          </a:bodyPr>
          <a:lstStyle/>
          <a:p>
            <a:pPr indent="0" lvl="0" marL="0" marR="0" rtl="0" algn="just">
              <a:lnSpc>
                <a:spcPct val="140036"/>
              </a:lnSpc>
              <a:spcBef>
                <a:spcPts val="0"/>
              </a:spcBef>
              <a:spcAft>
                <a:spcPts val="0"/>
              </a:spcAft>
              <a:buNone/>
            </a:pPr>
            <a:r>
              <a:rPr b="1" lang="en-US" sz="3277">
                <a:solidFill>
                  <a:srgbClr val="E90D88"/>
                </a:solidFill>
                <a:latin typeface="Poppins"/>
                <a:ea typeface="Poppins"/>
                <a:cs typeface="Poppins"/>
                <a:sym typeface="Poppins"/>
              </a:rPr>
              <a:t>Standee Placement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grpSp>
        <p:nvGrpSpPr>
          <p:cNvPr id="324" name="Google Shape;324;p15"/>
          <p:cNvGrpSpPr/>
          <p:nvPr/>
        </p:nvGrpSpPr>
        <p:grpSpPr>
          <a:xfrm>
            <a:off x="938276" y="1636395"/>
            <a:ext cx="7824724" cy="6265503"/>
            <a:chOff x="0" y="-95250"/>
            <a:chExt cx="10432966" cy="8354006"/>
          </a:xfrm>
        </p:grpSpPr>
        <p:sp>
          <p:nvSpPr>
            <p:cNvPr id="325" name="Google Shape;325;p15"/>
            <p:cNvSpPr txBox="1"/>
            <p:nvPr/>
          </p:nvSpPr>
          <p:spPr>
            <a:xfrm>
              <a:off x="673229" y="-95250"/>
              <a:ext cx="7733460" cy="1083651"/>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1" lang="en-US" sz="4906">
                  <a:solidFill>
                    <a:srgbClr val="E90D88"/>
                  </a:solidFill>
                  <a:latin typeface="Poppins"/>
                  <a:ea typeface="Poppins"/>
                  <a:cs typeface="Poppins"/>
                  <a:sym typeface="Poppins"/>
                </a:rPr>
                <a:t>DIGITAL SERVICES</a:t>
              </a:r>
              <a:endParaRPr/>
            </a:p>
          </p:txBody>
        </p:sp>
        <p:sp>
          <p:nvSpPr>
            <p:cNvPr id="326" name="Google Shape;326;p15"/>
            <p:cNvSpPr txBox="1"/>
            <p:nvPr/>
          </p:nvSpPr>
          <p:spPr>
            <a:xfrm>
              <a:off x="0" y="1077301"/>
              <a:ext cx="10432966" cy="7181455"/>
            </a:xfrm>
            <a:prstGeom prst="rect">
              <a:avLst/>
            </a:prstGeom>
            <a:noFill/>
            <a:ln>
              <a:noFill/>
            </a:ln>
          </p:spPr>
          <p:txBody>
            <a:bodyPr anchorCtr="0" anchor="t" bIns="0" lIns="0" spcFirstLastPara="1" rIns="0" wrap="square" tIns="0">
              <a:spAutoFit/>
            </a:bodyPr>
            <a:lstStyle/>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Meta Ads</a:t>
              </a:r>
              <a:endParaRPr/>
            </a:p>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Influencer Marketing</a:t>
              </a:r>
              <a:endParaRPr/>
            </a:p>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WhatsApp Marketing</a:t>
              </a:r>
              <a:endParaRPr/>
            </a:p>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Awareness Campaigns</a:t>
              </a:r>
              <a:endParaRPr/>
            </a:p>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Celebs &amp; artist collabs</a:t>
              </a:r>
              <a:endParaRPr b="1" i="0" sz="3800" u="none" cap="none" strike="noStrike">
                <a:solidFill>
                  <a:srgbClr val="050A30"/>
                </a:solidFill>
                <a:latin typeface="Poppins"/>
                <a:ea typeface="Poppins"/>
                <a:cs typeface="Poppins"/>
                <a:sym typeface="Poppins"/>
              </a:endParaRPr>
            </a:p>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Social Media Management</a:t>
              </a:r>
              <a:endParaRPr/>
            </a:p>
          </p:txBody>
        </p:sp>
      </p:grpSp>
      <p:grpSp>
        <p:nvGrpSpPr>
          <p:cNvPr id="327" name="Google Shape;327;p15"/>
          <p:cNvGrpSpPr/>
          <p:nvPr/>
        </p:nvGrpSpPr>
        <p:grpSpPr>
          <a:xfrm>
            <a:off x="0" y="9675834"/>
            <a:ext cx="18288000" cy="611166"/>
            <a:chOff x="0" y="0"/>
            <a:chExt cx="24384000" cy="814888"/>
          </a:xfrm>
        </p:grpSpPr>
        <p:sp>
          <p:nvSpPr>
            <p:cNvPr id="328" name="Google Shape;328;p15"/>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329" name="Google Shape;329;p15"/>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330" name="Google Shape;330;p15"/>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grpSp>
        <p:nvGrpSpPr>
          <p:cNvPr id="331" name="Google Shape;331;p15"/>
          <p:cNvGrpSpPr/>
          <p:nvPr/>
        </p:nvGrpSpPr>
        <p:grpSpPr>
          <a:xfrm>
            <a:off x="9067800" y="1636395"/>
            <a:ext cx="9220200" cy="7307147"/>
            <a:chOff x="0" y="-95250"/>
            <a:chExt cx="10212630" cy="9742862"/>
          </a:xfrm>
        </p:grpSpPr>
        <p:sp>
          <p:nvSpPr>
            <p:cNvPr id="332" name="Google Shape;332;p15"/>
            <p:cNvSpPr txBox="1"/>
            <p:nvPr/>
          </p:nvSpPr>
          <p:spPr>
            <a:xfrm>
              <a:off x="1916262" y="-95250"/>
              <a:ext cx="6380105" cy="1084791"/>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1" lang="en-US" sz="4906">
                  <a:solidFill>
                    <a:srgbClr val="E90D88"/>
                  </a:solidFill>
                  <a:latin typeface="Poppins"/>
                  <a:ea typeface="Poppins"/>
                  <a:cs typeface="Poppins"/>
                  <a:sym typeface="Poppins"/>
                </a:rPr>
                <a:t>EVENT TIE-UPS</a:t>
              </a:r>
              <a:endParaRPr/>
            </a:p>
          </p:txBody>
        </p:sp>
        <p:sp>
          <p:nvSpPr>
            <p:cNvPr id="333" name="Google Shape;333;p15"/>
            <p:cNvSpPr txBox="1"/>
            <p:nvPr/>
          </p:nvSpPr>
          <p:spPr>
            <a:xfrm>
              <a:off x="0" y="1269251"/>
              <a:ext cx="10212630" cy="8378361"/>
            </a:xfrm>
            <a:prstGeom prst="rect">
              <a:avLst/>
            </a:prstGeom>
            <a:noFill/>
            <a:ln>
              <a:noFill/>
            </a:ln>
          </p:spPr>
          <p:txBody>
            <a:bodyPr anchorCtr="0" anchor="t" bIns="0" lIns="0" spcFirstLastPara="1" rIns="0" wrap="square" tIns="0">
              <a:spAutoFit/>
            </a:bodyPr>
            <a:lstStyle/>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Customized Set-Up Fabrication Units.</a:t>
              </a:r>
              <a:endParaRPr b="1" i="0" sz="3800" u="none" cap="none" strike="noStrike">
                <a:solidFill>
                  <a:srgbClr val="050A30"/>
                </a:solidFill>
                <a:latin typeface="Poppins"/>
                <a:ea typeface="Poppins"/>
                <a:cs typeface="Poppins"/>
                <a:sym typeface="Poppins"/>
              </a:endParaRPr>
            </a:p>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Sound System, Video Shooting, Theme Decore &amp; Lights.</a:t>
              </a:r>
              <a:endParaRPr b="1" i="0" sz="3800" u="none" cap="none" strike="noStrike">
                <a:solidFill>
                  <a:srgbClr val="050A30"/>
                </a:solidFill>
                <a:latin typeface="Poppins"/>
                <a:ea typeface="Poppins"/>
                <a:cs typeface="Poppins"/>
                <a:sym typeface="Poppins"/>
              </a:endParaRPr>
            </a:p>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Content Creation</a:t>
              </a:r>
              <a:endParaRPr/>
            </a:p>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Visual merchandising</a:t>
              </a:r>
              <a:endParaRPr b="1" i="0" sz="3800" u="none" cap="none" strike="noStrike">
                <a:solidFill>
                  <a:srgbClr val="050A30"/>
                </a:solidFill>
                <a:latin typeface="Poppins"/>
                <a:ea typeface="Poppins"/>
                <a:cs typeface="Poppins"/>
                <a:sym typeface="Poppins"/>
              </a:endParaRPr>
            </a:p>
            <a:p>
              <a:pPr indent="-410210" lvl="1" marL="820421" marR="0" rtl="0" algn="l">
                <a:lnSpc>
                  <a:spcPct val="184000"/>
                </a:lnSpc>
                <a:spcBef>
                  <a:spcPts val="0"/>
                </a:spcBef>
                <a:spcAft>
                  <a:spcPts val="0"/>
                </a:spcAft>
                <a:buClr>
                  <a:srgbClr val="050A30"/>
                </a:buClr>
                <a:buSzPts val="3800"/>
                <a:buFont typeface="Arial"/>
                <a:buChar char="•"/>
              </a:pPr>
              <a:r>
                <a:rPr b="1" i="0" lang="en-US" sz="3800" u="none" cap="none" strike="noStrike">
                  <a:solidFill>
                    <a:srgbClr val="050A30"/>
                  </a:solidFill>
                  <a:latin typeface="Poppins"/>
                  <a:ea typeface="Poppins"/>
                  <a:cs typeface="Poppins"/>
                  <a:sym typeface="Poppins"/>
                </a:rPr>
                <a:t>Awards &amp; Gala Night</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6"/>
          <p:cNvSpPr/>
          <p:nvPr/>
        </p:nvSpPr>
        <p:spPr>
          <a:xfrm>
            <a:off x="0" y="9675834"/>
            <a:ext cx="18288000" cy="611166"/>
          </a:xfrm>
          <a:custGeom>
            <a:rect b="b" l="l" r="r" t="t"/>
            <a:pathLst>
              <a:path extrusionOk="0" h="222955" w="6671512">
                <a:moveTo>
                  <a:pt x="0" y="0"/>
                </a:moveTo>
                <a:lnTo>
                  <a:pt x="6671512" y="0"/>
                </a:lnTo>
                <a:lnTo>
                  <a:pt x="6671512" y="222955"/>
                </a:lnTo>
                <a:lnTo>
                  <a:pt x="0" y="222955"/>
                </a:lnTo>
                <a:close/>
              </a:path>
            </a:pathLst>
          </a:custGeom>
          <a:solidFill>
            <a:srgbClr val="EB0D89">
              <a:alpha val="51764"/>
            </a:srgbClr>
          </a:solidFill>
          <a:ln>
            <a:noFill/>
          </a:ln>
        </p:spPr>
      </p:sp>
      <p:sp>
        <p:nvSpPr>
          <p:cNvPr id="339" name="Google Shape;339;p16"/>
          <p:cNvSpPr/>
          <p:nvPr/>
        </p:nvSpPr>
        <p:spPr>
          <a:xfrm>
            <a:off x="0" y="9675834"/>
            <a:ext cx="9872106" cy="611166"/>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sp>
        <p:nvSpPr>
          <p:cNvPr id="340" name="Google Shape;340;p16"/>
          <p:cNvSpPr txBox="1"/>
          <p:nvPr/>
        </p:nvSpPr>
        <p:spPr>
          <a:xfrm>
            <a:off x="4079558" y="810203"/>
            <a:ext cx="10128885" cy="1045803"/>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US" sz="6076">
                <a:solidFill>
                  <a:srgbClr val="53023F"/>
                </a:solidFill>
                <a:latin typeface="Poppins"/>
                <a:ea typeface="Poppins"/>
                <a:cs typeface="Poppins"/>
                <a:sym typeface="Poppins"/>
              </a:rPr>
              <a:t>Recent Designs /  Shoots</a:t>
            </a:r>
            <a:endParaRPr/>
          </a:p>
        </p:txBody>
      </p:sp>
      <p:grpSp>
        <p:nvGrpSpPr>
          <p:cNvPr id="341" name="Google Shape;341;p16"/>
          <p:cNvGrpSpPr/>
          <p:nvPr/>
        </p:nvGrpSpPr>
        <p:grpSpPr>
          <a:xfrm>
            <a:off x="1759136" y="2089859"/>
            <a:ext cx="14768310" cy="7168441"/>
            <a:chOff x="-1890" y="0"/>
            <a:chExt cx="19691080" cy="9557921"/>
          </a:xfrm>
        </p:grpSpPr>
        <p:sp>
          <p:nvSpPr>
            <p:cNvPr id="342" name="Google Shape;342;p16"/>
            <p:cNvSpPr/>
            <p:nvPr/>
          </p:nvSpPr>
          <p:spPr>
            <a:xfrm>
              <a:off x="-1890" y="3381121"/>
              <a:ext cx="2863838" cy="2863781"/>
            </a:xfrm>
            <a:custGeom>
              <a:rect b="b" l="l" r="r" t="t"/>
              <a:pathLst>
                <a:path extrusionOk="0" h="6349873" w="6350000">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7478558" y="3381121"/>
              <a:ext cx="2988370" cy="2988310"/>
            </a:xfrm>
            <a:custGeom>
              <a:rect b="b" l="l" r="r" t="t"/>
              <a:pathLst>
                <a:path extrusionOk="0" h="6349873" w="6350000">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rotWithShape="1">
              <a:blip r:embed="rId4">
                <a:alphaModFix/>
              </a:blip>
              <a:stretch>
                <a:fillRect b="-16746" l="0" r="0" t="-1674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7555776" y="6646718"/>
              <a:ext cx="2911203" cy="2911145"/>
            </a:xfrm>
            <a:custGeom>
              <a:rect b="b" l="l" r="r" t="t"/>
              <a:pathLst>
                <a:path extrusionOk="0" h="6349873" w="6350000">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0" y="0"/>
              <a:ext cx="2898502" cy="3119492"/>
            </a:xfrm>
            <a:custGeom>
              <a:rect b="b" l="l" r="r" t="t"/>
              <a:pathLst>
                <a:path extrusionOk="0" h="874770" w="812800">
                  <a:moveTo>
                    <a:pt x="0" y="0"/>
                  </a:moveTo>
                  <a:lnTo>
                    <a:pt x="812800" y="0"/>
                  </a:lnTo>
                  <a:lnTo>
                    <a:pt x="812800" y="874770"/>
                  </a:lnTo>
                  <a:lnTo>
                    <a:pt x="0" y="874770"/>
                  </a:lnTo>
                  <a:close/>
                </a:path>
              </a:pathLst>
            </a:custGeom>
            <a:blipFill rotWithShape="1">
              <a:blip r:embed="rId6">
                <a:alphaModFix/>
              </a:blip>
              <a:stretch>
                <a:fillRect b="0" l="-3810" r="-3809" t="0"/>
              </a:stretch>
            </a:blipFill>
            <a:ln>
              <a:noFill/>
            </a:ln>
          </p:spPr>
        </p:sp>
        <p:sp>
          <p:nvSpPr>
            <p:cNvPr id="346" name="Google Shape;346;p16"/>
            <p:cNvSpPr/>
            <p:nvPr/>
          </p:nvSpPr>
          <p:spPr>
            <a:xfrm>
              <a:off x="7444576" y="0"/>
              <a:ext cx="3024324" cy="2992105"/>
            </a:xfrm>
            <a:custGeom>
              <a:rect b="b" l="l" r="r" t="t"/>
              <a:pathLst>
                <a:path extrusionOk="0" h="287160" w="290252">
                  <a:moveTo>
                    <a:pt x="0" y="0"/>
                  </a:moveTo>
                  <a:lnTo>
                    <a:pt x="290252" y="0"/>
                  </a:lnTo>
                  <a:lnTo>
                    <a:pt x="290252" y="287160"/>
                  </a:lnTo>
                  <a:lnTo>
                    <a:pt x="0" y="287160"/>
                  </a:lnTo>
                  <a:close/>
                </a:path>
              </a:pathLst>
            </a:custGeom>
            <a:blipFill rotWithShape="1">
              <a:blip r:embed="rId7">
                <a:alphaModFix/>
              </a:blip>
              <a:stretch>
                <a:fillRect b="-537" l="0" r="0" t="-536"/>
              </a:stretch>
            </a:blipFill>
            <a:ln>
              <a:noFill/>
            </a:ln>
          </p:spPr>
        </p:sp>
        <p:sp>
          <p:nvSpPr>
            <p:cNvPr id="347" name="Google Shape;347;p16"/>
            <p:cNvSpPr/>
            <p:nvPr/>
          </p:nvSpPr>
          <p:spPr>
            <a:xfrm>
              <a:off x="3152705" y="0"/>
              <a:ext cx="4037668" cy="9557921"/>
            </a:xfrm>
            <a:custGeom>
              <a:rect b="b" l="l" r="r" t="t"/>
              <a:pathLst>
                <a:path extrusionOk="0" h="9557921" w="4037668">
                  <a:moveTo>
                    <a:pt x="0" y="0"/>
                  </a:moveTo>
                  <a:lnTo>
                    <a:pt x="4037668" y="0"/>
                  </a:lnTo>
                  <a:lnTo>
                    <a:pt x="4037668" y="9557921"/>
                  </a:lnTo>
                  <a:lnTo>
                    <a:pt x="0" y="9557921"/>
                  </a:lnTo>
                  <a:lnTo>
                    <a:pt x="0" y="0"/>
                  </a:lnTo>
                  <a:close/>
                </a:path>
              </a:pathLst>
            </a:custGeom>
            <a:blipFill rotWithShape="1">
              <a:blip r:embed="rId8">
                <a:alphaModFix/>
              </a:blip>
              <a:stretch>
                <a:fillRect b="0" l="-24001" r="-9147" t="0"/>
              </a:stretch>
            </a:blipFill>
            <a:ln>
              <a:noFill/>
            </a:ln>
          </p:spPr>
        </p:sp>
        <p:sp>
          <p:nvSpPr>
            <p:cNvPr id="348" name="Google Shape;348;p16"/>
            <p:cNvSpPr/>
            <p:nvPr/>
          </p:nvSpPr>
          <p:spPr>
            <a:xfrm>
              <a:off x="10724081" y="6646718"/>
              <a:ext cx="8965109" cy="2911203"/>
            </a:xfrm>
            <a:custGeom>
              <a:rect b="b" l="l" r="r" t="t"/>
              <a:pathLst>
                <a:path extrusionOk="0" h="204443" w="629586">
                  <a:moveTo>
                    <a:pt x="0" y="0"/>
                  </a:moveTo>
                  <a:lnTo>
                    <a:pt x="629586" y="0"/>
                  </a:lnTo>
                  <a:lnTo>
                    <a:pt x="629586" y="204443"/>
                  </a:lnTo>
                  <a:lnTo>
                    <a:pt x="0" y="204443"/>
                  </a:lnTo>
                  <a:close/>
                </a:path>
              </a:pathLst>
            </a:custGeom>
            <a:blipFill rotWithShape="1">
              <a:blip r:embed="rId9">
                <a:alphaModFix/>
              </a:blip>
              <a:stretch>
                <a:fillRect b="-103963" l="0" r="0" t="-103966"/>
              </a:stretch>
            </a:blipFill>
            <a:ln>
              <a:noFill/>
            </a:ln>
          </p:spPr>
        </p:sp>
        <p:sp>
          <p:nvSpPr>
            <p:cNvPr id="349" name="Google Shape;349;p16"/>
            <p:cNvSpPr/>
            <p:nvPr/>
          </p:nvSpPr>
          <p:spPr>
            <a:xfrm>
              <a:off x="10724081" y="0"/>
              <a:ext cx="8965109" cy="2992105"/>
            </a:xfrm>
            <a:custGeom>
              <a:rect b="b" l="l" r="r" t="t"/>
              <a:pathLst>
                <a:path extrusionOk="0" h="2992105" w="8965109">
                  <a:moveTo>
                    <a:pt x="0" y="0"/>
                  </a:moveTo>
                  <a:lnTo>
                    <a:pt x="8965109" y="0"/>
                  </a:lnTo>
                  <a:lnTo>
                    <a:pt x="8965109" y="2992105"/>
                  </a:lnTo>
                  <a:lnTo>
                    <a:pt x="0" y="2992105"/>
                  </a:lnTo>
                  <a:lnTo>
                    <a:pt x="0" y="0"/>
                  </a:lnTo>
                  <a:close/>
                </a:path>
              </a:pathLst>
            </a:custGeom>
            <a:blipFill rotWithShape="1">
              <a:blip r:embed="rId10">
                <a:alphaModFix/>
              </a:blip>
              <a:stretch>
                <a:fillRect b="0" l="0" r="0" t="0"/>
              </a:stretch>
            </a:blipFill>
            <a:ln>
              <a:noFill/>
            </a:ln>
          </p:spPr>
        </p:sp>
        <p:sp>
          <p:nvSpPr>
            <p:cNvPr id="350" name="Google Shape;350;p16"/>
            <p:cNvSpPr/>
            <p:nvPr/>
          </p:nvSpPr>
          <p:spPr>
            <a:xfrm>
              <a:off x="10724081" y="3381121"/>
              <a:ext cx="8965109" cy="2988370"/>
            </a:xfrm>
            <a:custGeom>
              <a:rect b="b" l="l" r="r" t="t"/>
              <a:pathLst>
                <a:path extrusionOk="0" h="2988370" w="8965109">
                  <a:moveTo>
                    <a:pt x="0" y="0"/>
                  </a:moveTo>
                  <a:lnTo>
                    <a:pt x="8965109" y="0"/>
                  </a:lnTo>
                  <a:lnTo>
                    <a:pt x="8965109" y="2988370"/>
                  </a:lnTo>
                  <a:lnTo>
                    <a:pt x="0" y="2988370"/>
                  </a:lnTo>
                  <a:lnTo>
                    <a:pt x="0" y="0"/>
                  </a:lnTo>
                  <a:close/>
                </a:path>
              </a:pathLst>
            </a:custGeom>
            <a:blipFill rotWithShape="1">
              <a:blip r:embed="rId11">
                <a:alphaModFix/>
              </a:blip>
              <a:stretch>
                <a:fillRect b="0" l="0" r="0" t="0"/>
              </a:stretch>
            </a:blipFill>
            <a:ln>
              <a:noFill/>
            </a:ln>
          </p:spPr>
        </p:sp>
        <p:sp>
          <p:nvSpPr>
            <p:cNvPr id="351" name="Google Shape;351;p16"/>
            <p:cNvSpPr/>
            <p:nvPr/>
          </p:nvSpPr>
          <p:spPr>
            <a:xfrm>
              <a:off x="0" y="6510716"/>
              <a:ext cx="2919309" cy="2919309"/>
            </a:xfrm>
            <a:custGeom>
              <a:rect b="b" l="l" r="r" t="t"/>
              <a:pathLst>
                <a:path extrusionOk="0" h="2919309" w="2919309">
                  <a:moveTo>
                    <a:pt x="0" y="0"/>
                  </a:moveTo>
                  <a:lnTo>
                    <a:pt x="2919309" y="0"/>
                  </a:lnTo>
                  <a:lnTo>
                    <a:pt x="2919309" y="2919309"/>
                  </a:lnTo>
                  <a:lnTo>
                    <a:pt x="0" y="2919309"/>
                  </a:lnTo>
                  <a:lnTo>
                    <a:pt x="0" y="0"/>
                  </a:lnTo>
                  <a:close/>
                </a:path>
              </a:pathLst>
            </a:custGeom>
            <a:blipFill rotWithShape="1">
              <a:blip r:embed="rId12">
                <a:alphaModFix/>
              </a:blip>
              <a:stretch>
                <a:fillRect b="0" l="0" r="0" t="0"/>
              </a:stretch>
            </a:blipFill>
            <a:ln>
              <a:noFill/>
            </a:ln>
          </p:spPr>
        </p:sp>
      </p:grpSp>
      <p:sp>
        <p:nvSpPr>
          <p:cNvPr id="352" name="Google Shape;352;p16"/>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13">
              <a:alphaModFix/>
            </a:blip>
            <a:stretch>
              <a:fillRect b="-52632"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7"/>
          <p:cNvSpPr/>
          <p:nvPr/>
        </p:nvSpPr>
        <p:spPr>
          <a:xfrm>
            <a:off x="0" y="9675834"/>
            <a:ext cx="18288000" cy="611166"/>
          </a:xfrm>
          <a:custGeom>
            <a:rect b="b" l="l" r="r" t="t"/>
            <a:pathLst>
              <a:path extrusionOk="0" h="222955" w="6671512">
                <a:moveTo>
                  <a:pt x="0" y="0"/>
                </a:moveTo>
                <a:lnTo>
                  <a:pt x="6671512" y="0"/>
                </a:lnTo>
                <a:lnTo>
                  <a:pt x="6671512" y="222955"/>
                </a:lnTo>
                <a:lnTo>
                  <a:pt x="0" y="222955"/>
                </a:lnTo>
                <a:close/>
              </a:path>
            </a:pathLst>
          </a:custGeom>
          <a:solidFill>
            <a:srgbClr val="EB0D89">
              <a:alpha val="51764"/>
            </a:srgbClr>
          </a:solidFill>
          <a:ln>
            <a:noFill/>
          </a:ln>
        </p:spPr>
      </p:sp>
      <p:sp>
        <p:nvSpPr>
          <p:cNvPr id="358" name="Google Shape;358;p17"/>
          <p:cNvSpPr/>
          <p:nvPr/>
        </p:nvSpPr>
        <p:spPr>
          <a:xfrm>
            <a:off x="0" y="9675834"/>
            <a:ext cx="9872106" cy="611166"/>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sp>
        <p:nvSpPr>
          <p:cNvPr id="359" name="Google Shape;359;p17"/>
          <p:cNvSpPr txBox="1"/>
          <p:nvPr/>
        </p:nvSpPr>
        <p:spPr>
          <a:xfrm>
            <a:off x="4079558" y="810203"/>
            <a:ext cx="10128885" cy="1045803"/>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US" sz="6076">
                <a:solidFill>
                  <a:srgbClr val="53023F"/>
                </a:solidFill>
                <a:latin typeface="Poppins"/>
                <a:ea typeface="Poppins"/>
                <a:cs typeface="Poppins"/>
                <a:sym typeface="Poppins"/>
              </a:rPr>
              <a:t>Previous Work Ex.</a:t>
            </a:r>
            <a:endParaRPr/>
          </a:p>
        </p:txBody>
      </p:sp>
      <p:grpSp>
        <p:nvGrpSpPr>
          <p:cNvPr id="360" name="Google Shape;360;p17"/>
          <p:cNvGrpSpPr/>
          <p:nvPr/>
        </p:nvGrpSpPr>
        <p:grpSpPr>
          <a:xfrm>
            <a:off x="866133" y="2762760"/>
            <a:ext cx="16555735" cy="5338578"/>
            <a:chOff x="0" y="0"/>
            <a:chExt cx="22074313" cy="7118104"/>
          </a:xfrm>
        </p:grpSpPr>
        <p:sp>
          <p:nvSpPr>
            <p:cNvPr id="361" name="Google Shape;361;p17"/>
            <p:cNvSpPr/>
            <p:nvPr/>
          </p:nvSpPr>
          <p:spPr>
            <a:xfrm>
              <a:off x="0" y="0"/>
              <a:ext cx="3504090" cy="6632615"/>
            </a:xfrm>
            <a:custGeom>
              <a:rect b="b" l="l" r="r" t="t"/>
              <a:pathLst>
                <a:path extrusionOk="0" h="6632615" w="3504090">
                  <a:moveTo>
                    <a:pt x="0" y="0"/>
                  </a:moveTo>
                  <a:lnTo>
                    <a:pt x="3504090" y="0"/>
                  </a:lnTo>
                  <a:lnTo>
                    <a:pt x="3504090" y="6632615"/>
                  </a:lnTo>
                  <a:lnTo>
                    <a:pt x="0" y="6632615"/>
                  </a:lnTo>
                  <a:lnTo>
                    <a:pt x="0" y="0"/>
                  </a:lnTo>
                  <a:close/>
                </a:path>
              </a:pathLst>
            </a:custGeom>
            <a:blipFill rotWithShape="1">
              <a:blip r:embed="rId3">
                <a:alphaModFix/>
              </a:blip>
              <a:stretch>
                <a:fillRect b="-11388" l="0" r="0" t="-6010"/>
              </a:stretch>
            </a:blipFill>
            <a:ln>
              <a:noFill/>
            </a:ln>
          </p:spPr>
        </p:sp>
        <p:sp>
          <p:nvSpPr>
            <p:cNvPr id="362" name="Google Shape;362;p17"/>
            <p:cNvSpPr/>
            <p:nvPr/>
          </p:nvSpPr>
          <p:spPr>
            <a:xfrm>
              <a:off x="4508734" y="0"/>
              <a:ext cx="3504090" cy="6632615"/>
            </a:xfrm>
            <a:custGeom>
              <a:rect b="b" l="l" r="r" t="t"/>
              <a:pathLst>
                <a:path extrusionOk="0" h="6632615" w="3504090">
                  <a:moveTo>
                    <a:pt x="0" y="0"/>
                  </a:moveTo>
                  <a:lnTo>
                    <a:pt x="3504090" y="0"/>
                  </a:lnTo>
                  <a:lnTo>
                    <a:pt x="3504090" y="6632615"/>
                  </a:lnTo>
                  <a:lnTo>
                    <a:pt x="0" y="6632615"/>
                  </a:lnTo>
                  <a:lnTo>
                    <a:pt x="0" y="0"/>
                  </a:lnTo>
                  <a:close/>
                </a:path>
              </a:pathLst>
            </a:custGeom>
            <a:blipFill rotWithShape="1">
              <a:blip r:embed="rId4">
                <a:alphaModFix/>
              </a:blip>
              <a:stretch>
                <a:fillRect b="-11388" l="0" r="0" t="-6010"/>
              </a:stretch>
            </a:blipFill>
            <a:ln>
              <a:noFill/>
            </a:ln>
          </p:spPr>
        </p:sp>
        <p:sp>
          <p:nvSpPr>
            <p:cNvPr id="363" name="Google Shape;363;p17"/>
            <p:cNvSpPr/>
            <p:nvPr/>
          </p:nvSpPr>
          <p:spPr>
            <a:xfrm>
              <a:off x="9013175" y="0"/>
              <a:ext cx="3504090" cy="6632615"/>
            </a:xfrm>
            <a:custGeom>
              <a:rect b="b" l="l" r="r" t="t"/>
              <a:pathLst>
                <a:path extrusionOk="0" h="6632615" w="3504090">
                  <a:moveTo>
                    <a:pt x="0" y="0"/>
                  </a:moveTo>
                  <a:lnTo>
                    <a:pt x="3504090" y="0"/>
                  </a:lnTo>
                  <a:lnTo>
                    <a:pt x="3504090" y="6632615"/>
                  </a:lnTo>
                  <a:lnTo>
                    <a:pt x="0" y="6632615"/>
                  </a:lnTo>
                  <a:lnTo>
                    <a:pt x="0" y="0"/>
                  </a:lnTo>
                  <a:close/>
                </a:path>
              </a:pathLst>
            </a:custGeom>
            <a:blipFill rotWithShape="1">
              <a:blip r:embed="rId5">
                <a:alphaModFix/>
              </a:blip>
              <a:stretch>
                <a:fillRect b="-11851" l="0" r="0" t="-5548"/>
              </a:stretch>
            </a:blipFill>
            <a:ln>
              <a:noFill/>
            </a:ln>
          </p:spPr>
        </p:sp>
        <p:sp>
          <p:nvSpPr>
            <p:cNvPr id="364" name="Google Shape;364;p17"/>
            <p:cNvSpPr txBox="1"/>
            <p:nvPr/>
          </p:nvSpPr>
          <p:spPr>
            <a:xfrm>
              <a:off x="464715" y="6668774"/>
              <a:ext cx="2574659" cy="449329"/>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2120" u="sng">
                  <a:solidFill>
                    <a:srgbClr val="050A30"/>
                  </a:solidFill>
                  <a:latin typeface="Avenir"/>
                  <a:ea typeface="Avenir"/>
                  <a:cs typeface="Avenir"/>
                  <a:sym typeface="Avenir"/>
                  <a:hlinkClick r:id="rId6">
                    <a:extLst>
                      <a:ext uri="{A12FA001-AC4F-418D-AE19-62706E023703}">
                        <ahyp:hlinkClr val="tx"/>
                      </a:ext>
                    </a:extLst>
                  </a:hlinkClick>
                </a:rPr>
                <a:t>@starboy_pizza</a:t>
              </a:r>
              <a:endParaRPr/>
            </a:p>
          </p:txBody>
        </p:sp>
        <p:sp>
          <p:nvSpPr>
            <p:cNvPr id="365" name="Google Shape;365;p17"/>
            <p:cNvSpPr txBox="1"/>
            <p:nvPr/>
          </p:nvSpPr>
          <p:spPr>
            <a:xfrm>
              <a:off x="4670309" y="6668774"/>
              <a:ext cx="3180940" cy="449329"/>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2120" u="sng">
                  <a:solidFill>
                    <a:srgbClr val="050A30"/>
                  </a:solidFill>
                  <a:latin typeface="Avenir"/>
                  <a:ea typeface="Avenir"/>
                  <a:cs typeface="Avenir"/>
                  <a:sym typeface="Avenir"/>
                  <a:hlinkClick r:id="rId7">
                    <a:extLst>
                      <a:ext uri="{A12FA001-AC4F-418D-AE19-62706E023703}">
                        <ahyp:hlinkClr val="tx"/>
                      </a:ext>
                    </a:extLst>
                  </a:hlinkClick>
                </a:rPr>
                <a:t>@amdavadnagarba</a:t>
              </a:r>
              <a:endParaRPr/>
            </a:p>
          </p:txBody>
        </p:sp>
        <p:sp>
          <p:nvSpPr>
            <p:cNvPr id="366" name="Google Shape;366;p17"/>
            <p:cNvSpPr txBox="1"/>
            <p:nvPr/>
          </p:nvSpPr>
          <p:spPr>
            <a:xfrm>
              <a:off x="9878469" y="6668774"/>
              <a:ext cx="1773503" cy="449329"/>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2120" u="sng">
                  <a:solidFill>
                    <a:srgbClr val="050A30"/>
                  </a:solidFill>
                  <a:latin typeface="Avenir"/>
                  <a:ea typeface="Avenir"/>
                  <a:cs typeface="Avenir"/>
                  <a:sym typeface="Avenir"/>
                  <a:hlinkClick r:id="rId8">
                    <a:extLst>
                      <a:ext uri="{A12FA001-AC4F-418D-AE19-62706E023703}">
                        <ahyp:hlinkClr val="tx"/>
                      </a:ext>
                    </a:extLst>
                  </a:hlinkClick>
                </a:rPr>
                <a:t>@elenza.in</a:t>
              </a:r>
              <a:endParaRPr/>
            </a:p>
          </p:txBody>
        </p:sp>
        <p:sp>
          <p:nvSpPr>
            <p:cNvPr id="367" name="Google Shape;367;p17"/>
            <p:cNvSpPr/>
            <p:nvPr/>
          </p:nvSpPr>
          <p:spPr>
            <a:xfrm>
              <a:off x="18163218" y="0"/>
              <a:ext cx="3911095" cy="6467875"/>
            </a:xfrm>
            <a:custGeom>
              <a:rect b="b" l="l" r="r" t="t"/>
              <a:pathLst>
                <a:path extrusionOk="0" h="6467875" w="3911095">
                  <a:moveTo>
                    <a:pt x="0" y="0"/>
                  </a:moveTo>
                  <a:lnTo>
                    <a:pt x="3911095" y="0"/>
                  </a:lnTo>
                  <a:lnTo>
                    <a:pt x="3911095" y="6467875"/>
                  </a:lnTo>
                  <a:lnTo>
                    <a:pt x="0" y="6467875"/>
                  </a:lnTo>
                  <a:lnTo>
                    <a:pt x="0" y="0"/>
                  </a:lnTo>
                  <a:close/>
                </a:path>
              </a:pathLst>
            </a:custGeom>
            <a:blipFill rotWithShape="1">
              <a:blip r:embed="rId9">
                <a:alphaModFix/>
              </a:blip>
              <a:stretch>
                <a:fillRect b="-28020" l="0" r="0" t="-6351"/>
              </a:stretch>
            </a:blipFill>
            <a:ln>
              <a:noFill/>
            </a:ln>
          </p:spPr>
        </p:sp>
        <p:sp>
          <p:nvSpPr>
            <p:cNvPr id="368" name="Google Shape;368;p17"/>
            <p:cNvSpPr/>
            <p:nvPr/>
          </p:nvSpPr>
          <p:spPr>
            <a:xfrm>
              <a:off x="13257270" y="0"/>
              <a:ext cx="3911095" cy="6467875"/>
            </a:xfrm>
            <a:custGeom>
              <a:rect b="b" l="l" r="r" t="t"/>
              <a:pathLst>
                <a:path extrusionOk="0" h="6467875" w="3911095">
                  <a:moveTo>
                    <a:pt x="0" y="0"/>
                  </a:moveTo>
                  <a:lnTo>
                    <a:pt x="3911094" y="0"/>
                  </a:lnTo>
                  <a:lnTo>
                    <a:pt x="3911094" y="6467875"/>
                  </a:lnTo>
                  <a:lnTo>
                    <a:pt x="0" y="6467875"/>
                  </a:lnTo>
                  <a:lnTo>
                    <a:pt x="0" y="0"/>
                  </a:lnTo>
                  <a:close/>
                </a:path>
              </a:pathLst>
            </a:custGeom>
            <a:blipFill rotWithShape="1">
              <a:blip r:embed="rId10">
                <a:alphaModFix/>
              </a:blip>
              <a:stretch>
                <a:fillRect b="-27276" l="0" r="0" t="-7097"/>
              </a:stretch>
            </a:blipFill>
            <a:ln>
              <a:noFill/>
            </a:ln>
          </p:spPr>
        </p:sp>
        <p:sp>
          <p:nvSpPr>
            <p:cNvPr id="369" name="Google Shape;369;p17"/>
            <p:cNvSpPr txBox="1"/>
            <p:nvPr/>
          </p:nvSpPr>
          <p:spPr>
            <a:xfrm>
              <a:off x="12951146" y="6535219"/>
              <a:ext cx="4523342" cy="5828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lang="en-US" sz="2366" u="sng">
                  <a:solidFill>
                    <a:srgbClr val="050A30"/>
                  </a:solidFill>
                  <a:latin typeface="Avenir"/>
                  <a:ea typeface="Avenir"/>
                  <a:cs typeface="Avenir"/>
                  <a:sym typeface="Avenir"/>
                  <a:hlinkClick r:id="rId11">
                    <a:extLst>
                      <a:ext uri="{A12FA001-AC4F-418D-AE19-62706E023703}">
                        <ahyp:hlinkClr val="tx"/>
                      </a:ext>
                    </a:extLst>
                  </a:hlinkClick>
                </a:rPr>
                <a:t>@zarukhe_the_restaurant</a:t>
              </a:r>
              <a:endParaRPr/>
            </a:p>
          </p:txBody>
        </p:sp>
        <p:sp>
          <p:nvSpPr>
            <p:cNvPr id="370" name="Google Shape;370;p17"/>
            <p:cNvSpPr txBox="1"/>
            <p:nvPr/>
          </p:nvSpPr>
          <p:spPr>
            <a:xfrm>
              <a:off x="18340013" y="6535219"/>
              <a:ext cx="3557506" cy="5828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lang="en-US" sz="2366" u="sng">
                  <a:solidFill>
                    <a:srgbClr val="050A30"/>
                  </a:solidFill>
                  <a:latin typeface="Avenir"/>
                  <a:ea typeface="Avenir"/>
                  <a:cs typeface="Avenir"/>
                  <a:sym typeface="Avenir"/>
                  <a:hlinkClick r:id="rId12">
                    <a:extLst>
                      <a:ext uri="{A12FA001-AC4F-418D-AE19-62706E023703}">
                        <ahyp:hlinkClr val="tx"/>
                      </a:ext>
                    </a:extLst>
                  </a:hlinkClick>
                </a:rPr>
                <a:t>@mahamahalofficial</a:t>
              </a:r>
              <a:endParaRPr/>
            </a:p>
          </p:txBody>
        </p:sp>
      </p:grpSp>
      <p:sp>
        <p:nvSpPr>
          <p:cNvPr id="371" name="Google Shape;371;p17"/>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13">
              <a:alphaModFix/>
            </a:blip>
            <a:stretch>
              <a:fillRect b="-52632"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18"/>
          <p:cNvGrpSpPr/>
          <p:nvPr/>
        </p:nvGrpSpPr>
        <p:grpSpPr>
          <a:xfrm>
            <a:off x="2337235" y="640578"/>
            <a:ext cx="13613529" cy="8617722"/>
            <a:chOff x="0" y="-123825"/>
            <a:chExt cx="18151373" cy="11490296"/>
          </a:xfrm>
        </p:grpSpPr>
        <p:sp>
          <p:nvSpPr>
            <p:cNvPr id="377" name="Google Shape;377;p18"/>
            <p:cNvSpPr/>
            <p:nvPr/>
          </p:nvSpPr>
          <p:spPr>
            <a:xfrm>
              <a:off x="0" y="4835839"/>
              <a:ext cx="18151373" cy="3017666"/>
            </a:xfrm>
            <a:custGeom>
              <a:rect b="b" l="l" r="r" t="t"/>
              <a:pathLst>
                <a:path extrusionOk="0" h="3017666" w="18151373">
                  <a:moveTo>
                    <a:pt x="0" y="0"/>
                  </a:moveTo>
                  <a:lnTo>
                    <a:pt x="18151373" y="0"/>
                  </a:lnTo>
                  <a:lnTo>
                    <a:pt x="18151373" y="3017666"/>
                  </a:lnTo>
                  <a:lnTo>
                    <a:pt x="0" y="3017666"/>
                  </a:lnTo>
                  <a:lnTo>
                    <a:pt x="0" y="0"/>
                  </a:lnTo>
                  <a:close/>
                </a:path>
              </a:pathLst>
            </a:custGeom>
            <a:blipFill rotWithShape="1">
              <a:blip r:embed="rId3">
                <a:alphaModFix/>
              </a:blip>
              <a:stretch>
                <a:fillRect b="0" l="0" r="0" t="0"/>
              </a:stretch>
            </a:blipFill>
            <a:ln>
              <a:noFill/>
            </a:ln>
          </p:spPr>
        </p:sp>
        <p:sp>
          <p:nvSpPr>
            <p:cNvPr id="378" name="Google Shape;378;p18"/>
            <p:cNvSpPr/>
            <p:nvPr/>
          </p:nvSpPr>
          <p:spPr>
            <a:xfrm>
              <a:off x="0" y="8348805"/>
              <a:ext cx="18151373" cy="3017666"/>
            </a:xfrm>
            <a:custGeom>
              <a:rect b="b" l="l" r="r" t="t"/>
              <a:pathLst>
                <a:path extrusionOk="0" h="3017666" w="18151373">
                  <a:moveTo>
                    <a:pt x="0" y="0"/>
                  </a:moveTo>
                  <a:lnTo>
                    <a:pt x="18151373" y="0"/>
                  </a:lnTo>
                  <a:lnTo>
                    <a:pt x="18151373" y="3017666"/>
                  </a:lnTo>
                  <a:lnTo>
                    <a:pt x="0" y="3017666"/>
                  </a:lnTo>
                  <a:lnTo>
                    <a:pt x="0" y="0"/>
                  </a:lnTo>
                  <a:close/>
                </a:path>
              </a:pathLst>
            </a:custGeom>
            <a:blipFill rotWithShape="1">
              <a:blip r:embed="rId4">
                <a:alphaModFix/>
              </a:blip>
              <a:stretch>
                <a:fillRect b="0" l="0" r="0" t="0"/>
              </a:stretch>
            </a:blipFill>
            <a:ln>
              <a:noFill/>
            </a:ln>
          </p:spPr>
        </p:sp>
        <p:sp>
          <p:nvSpPr>
            <p:cNvPr id="379" name="Google Shape;379;p18"/>
            <p:cNvSpPr/>
            <p:nvPr/>
          </p:nvSpPr>
          <p:spPr>
            <a:xfrm>
              <a:off x="0" y="1343382"/>
              <a:ext cx="18151373" cy="3040355"/>
            </a:xfrm>
            <a:custGeom>
              <a:rect b="b" l="l" r="r" t="t"/>
              <a:pathLst>
                <a:path extrusionOk="0" h="3040355" w="18151373">
                  <a:moveTo>
                    <a:pt x="0" y="0"/>
                  </a:moveTo>
                  <a:lnTo>
                    <a:pt x="18151373" y="0"/>
                  </a:lnTo>
                  <a:lnTo>
                    <a:pt x="18151373" y="3040355"/>
                  </a:lnTo>
                  <a:lnTo>
                    <a:pt x="0" y="3040355"/>
                  </a:lnTo>
                  <a:lnTo>
                    <a:pt x="0" y="0"/>
                  </a:lnTo>
                  <a:close/>
                </a:path>
              </a:pathLst>
            </a:custGeom>
            <a:blipFill rotWithShape="1">
              <a:blip r:embed="rId5">
                <a:alphaModFix/>
              </a:blip>
              <a:stretch>
                <a:fillRect b="0" l="0" r="0" t="0"/>
              </a:stretch>
            </a:blipFill>
            <a:ln>
              <a:noFill/>
            </a:ln>
          </p:spPr>
        </p:sp>
        <p:sp>
          <p:nvSpPr>
            <p:cNvPr id="380" name="Google Shape;380;p18"/>
            <p:cNvSpPr txBox="1"/>
            <p:nvPr/>
          </p:nvSpPr>
          <p:spPr>
            <a:xfrm>
              <a:off x="2323096" y="-123825"/>
              <a:ext cx="13505180" cy="1353129"/>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US" sz="6076">
                  <a:solidFill>
                    <a:srgbClr val="EB0D89"/>
                  </a:solidFill>
                  <a:latin typeface="Poppins"/>
                  <a:ea typeface="Poppins"/>
                  <a:cs typeface="Poppins"/>
                  <a:sym typeface="Poppins"/>
                </a:rPr>
                <a:t>Previous Work Ex.</a:t>
              </a:r>
              <a:endParaRPr/>
            </a:p>
          </p:txBody>
        </p:sp>
      </p:grpSp>
      <p:grpSp>
        <p:nvGrpSpPr>
          <p:cNvPr id="381" name="Google Shape;381;p18"/>
          <p:cNvGrpSpPr/>
          <p:nvPr/>
        </p:nvGrpSpPr>
        <p:grpSpPr>
          <a:xfrm>
            <a:off x="0" y="9675834"/>
            <a:ext cx="18288000" cy="611166"/>
            <a:chOff x="0" y="0"/>
            <a:chExt cx="24384000" cy="814888"/>
          </a:xfrm>
        </p:grpSpPr>
        <p:sp>
          <p:nvSpPr>
            <p:cNvPr id="382" name="Google Shape;382;p18"/>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383" name="Google Shape;383;p18"/>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384" name="Google Shape;384;p18"/>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6">
              <a:alphaModFix/>
            </a:blip>
            <a:stretch>
              <a:fillRect b="-52632"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pSp>
        <p:nvGrpSpPr>
          <p:cNvPr id="389" name="Google Shape;389;p19"/>
          <p:cNvGrpSpPr/>
          <p:nvPr/>
        </p:nvGrpSpPr>
        <p:grpSpPr>
          <a:xfrm>
            <a:off x="0" y="9675834"/>
            <a:ext cx="18288000" cy="611166"/>
            <a:chOff x="0" y="0"/>
            <a:chExt cx="24384000" cy="814888"/>
          </a:xfrm>
        </p:grpSpPr>
        <p:sp>
          <p:nvSpPr>
            <p:cNvPr id="390" name="Google Shape;390;p19"/>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391" name="Google Shape;391;p19"/>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392" name="Google Shape;392;p19"/>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grpSp>
        <p:nvGrpSpPr>
          <p:cNvPr id="393" name="Google Shape;393;p19"/>
          <p:cNvGrpSpPr/>
          <p:nvPr/>
        </p:nvGrpSpPr>
        <p:grpSpPr>
          <a:xfrm>
            <a:off x="939133" y="1256150"/>
            <a:ext cx="16409734" cy="7494183"/>
            <a:chOff x="0" y="-114300"/>
            <a:chExt cx="21879646" cy="9992245"/>
          </a:xfrm>
        </p:grpSpPr>
        <p:sp>
          <p:nvSpPr>
            <p:cNvPr id="394" name="Google Shape;394;p19"/>
            <p:cNvSpPr/>
            <p:nvPr/>
          </p:nvSpPr>
          <p:spPr>
            <a:xfrm>
              <a:off x="0" y="1834195"/>
              <a:ext cx="10725000" cy="8043750"/>
            </a:xfrm>
            <a:custGeom>
              <a:rect b="b" l="l" r="r" t="t"/>
              <a:pathLst>
                <a:path extrusionOk="0" h="8043750" w="10725000">
                  <a:moveTo>
                    <a:pt x="0" y="0"/>
                  </a:moveTo>
                  <a:lnTo>
                    <a:pt x="10725000" y="0"/>
                  </a:lnTo>
                  <a:lnTo>
                    <a:pt x="10725000" y="8043750"/>
                  </a:lnTo>
                  <a:lnTo>
                    <a:pt x="0" y="8043750"/>
                  </a:lnTo>
                  <a:lnTo>
                    <a:pt x="0" y="0"/>
                  </a:lnTo>
                  <a:close/>
                </a:path>
              </a:pathLst>
            </a:custGeom>
            <a:blipFill rotWithShape="1">
              <a:blip r:embed="rId4">
                <a:alphaModFix/>
              </a:blip>
              <a:stretch>
                <a:fillRect b="0" l="0" r="0" t="0"/>
              </a:stretch>
            </a:blipFill>
            <a:ln>
              <a:noFill/>
            </a:ln>
          </p:spPr>
        </p:sp>
        <p:sp>
          <p:nvSpPr>
            <p:cNvPr id="395" name="Google Shape;395;p19"/>
            <p:cNvSpPr/>
            <p:nvPr/>
          </p:nvSpPr>
          <p:spPr>
            <a:xfrm>
              <a:off x="11154646" y="1834195"/>
              <a:ext cx="10725000" cy="8043750"/>
            </a:xfrm>
            <a:custGeom>
              <a:rect b="b" l="l" r="r" t="t"/>
              <a:pathLst>
                <a:path extrusionOk="0" h="8043750" w="10725000">
                  <a:moveTo>
                    <a:pt x="0" y="0"/>
                  </a:moveTo>
                  <a:lnTo>
                    <a:pt x="10725000" y="0"/>
                  </a:lnTo>
                  <a:lnTo>
                    <a:pt x="10725000" y="8043750"/>
                  </a:lnTo>
                  <a:lnTo>
                    <a:pt x="0" y="8043750"/>
                  </a:lnTo>
                  <a:lnTo>
                    <a:pt x="0" y="0"/>
                  </a:lnTo>
                  <a:close/>
                </a:path>
              </a:pathLst>
            </a:custGeom>
            <a:blipFill rotWithShape="1">
              <a:blip r:embed="rId5">
                <a:alphaModFix/>
              </a:blip>
              <a:stretch>
                <a:fillRect b="0" l="0" r="0" t="0"/>
              </a:stretch>
            </a:blipFill>
            <a:ln>
              <a:noFill/>
            </a:ln>
          </p:spPr>
        </p:sp>
        <p:sp>
          <p:nvSpPr>
            <p:cNvPr id="396" name="Google Shape;396;p19"/>
            <p:cNvSpPr txBox="1"/>
            <p:nvPr/>
          </p:nvSpPr>
          <p:spPr>
            <a:xfrm>
              <a:off x="1237769" y="-114300"/>
              <a:ext cx="19404108" cy="1267113"/>
            </a:xfrm>
            <a:prstGeom prst="rect">
              <a:avLst/>
            </a:prstGeom>
            <a:noFill/>
            <a:ln>
              <a:noFill/>
            </a:ln>
          </p:spPr>
          <p:txBody>
            <a:bodyPr anchorCtr="0" anchor="t" bIns="0" lIns="0" spcFirstLastPara="1" rIns="0" wrap="square" tIns="0">
              <a:spAutoFit/>
            </a:bodyPr>
            <a:lstStyle/>
            <a:p>
              <a:pPr indent="0" lvl="0" marL="0" marR="0" rtl="0" algn="just">
                <a:lnSpc>
                  <a:spcPct val="140021"/>
                </a:lnSpc>
                <a:spcBef>
                  <a:spcPts val="0"/>
                </a:spcBef>
                <a:spcAft>
                  <a:spcPts val="0"/>
                </a:spcAft>
                <a:buNone/>
              </a:pPr>
              <a:r>
                <a:rPr b="1" lang="en-US" sz="5717">
                  <a:solidFill>
                    <a:srgbClr val="E90D88"/>
                  </a:solidFill>
                  <a:latin typeface="Poppins"/>
                  <a:ea typeface="Poppins"/>
                  <a:cs typeface="Poppins"/>
                  <a:sym typeface="Poppins"/>
                </a:rPr>
                <a:t>Exhibition Stall Design &amp; Installations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p:nvPr/>
        </p:nvSpPr>
        <p:spPr>
          <a:xfrm>
            <a:off x="9144000" y="1028700"/>
            <a:ext cx="8415576" cy="2564253"/>
          </a:xfrm>
          <a:custGeom>
            <a:rect b="b" l="l" r="r" t="t"/>
            <a:pathLst>
              <a:path extrusionOk="0" h="867414" w="2846751">
                <a:moveTo>
                  <a:pt x="2722290" y="867414"/>
                </a:moveTo>
                <a:lnTo>
                  <a:pt x="124460" y="867414"/>
                </a:lnTo>
                <a:cubicBezTo>
                  <a:pt x="55880" y="867414"/>
                  <a:pt x="0" y="811534"/>
                  <a:pt x="0" y="742954"/>
                </a:cubicBezTo>
                <a:lnTo>
                  <a:pt x="0" y="124460"/>
                </a:lnTo>
                <a:cubicBezTo>
                  <a:pt x="0" y="55880"/>
                  <a:pt x="55880" y="0"/>
                  <a:pt x="124460" y="0"/>
                </a:cubicBezTo>
                <a:lnTo>
                  <a:pt x="2722291" y="0"/>
                </a:lnTo>
                <a:cubicBezTo>
                  <a:pt x="2790871" y="0"/>
                  <a:pt x="2846751" y="55880"/>
                  <a:pt x="2846751" y="124460"/>
                </a:cubicBezTo>
                <a:lnTo>
                  <a:pt x="2846751" y="742954"/>
                </a:lnTo>
                <a:cubicBezTo>
                  <a:pt x="2846751" y="811534"/>
                  <a:pt x="2790871" y="867414"/>
                  <a:pt x="2722291" y="867414"/>
                </a:cubicBezTo>
                <a:close/>
              </a:path>
            </a:pathLst>
          </a:custGeom>
          <a:solidFill>
            <a:srgbClr val="530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144000" y="3861374"/>
            <a:ext cx="3976616" cy="2564253"/>
          </a:xfrm>
          <a:custGeom>
            <a:rect b="b" l="l" r="r" t="t"/>
            <a:pathLst>
              <a:path extrusionOk="0" h="1345380" w="2086401">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530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13582960" y="3861374"/>
            <a:ext cx="3976616" cy="2564253"/>
          </a:xfrm>
          <a:custGeom>
            <a:rect b="b" l="l" r="r" t="t"/>
            <a:pathLst>
              <a:path extrusionOk="0" h="1345380" w="2086401">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E90D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144000" y="6694047"/>
            <a:ext cx="3976616" cy="2564253"/>
          </a:xfrm>
          <a:custGeom>
            <a:rect b="b" l="l" r="r" t="t"/>
            <a:pathLst>
              <a:path extrusionOk="0" h="1345380" w="2086401">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E90D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3582960" y="6694047"/>
            <a:ext cx="3976616" cy="2564253"/>
          </a:xfrm>
          <a:custGeom>
            <a:rect b="b" l="l" r="r" t="t"/>
            <a:pathLst>
              <a:path extrusionOk="0" h="1345380" w="2086401">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530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txBox="1"/>
          <p:nvPr/>
        </p:nvSpPr>
        <p:spPr>
          <a:xfrm>
            <a:off x="9430598" y="4063283"/>
            <a:ext cx="867251" cy="69526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4000" u="none" cap="none" strike="noStrike">
                <a:solidFill>
                  <a:srgbClr val="050A30"/>
                </a:solidFill>
                <a:latin typeface="Poppins"/>
                <a:ea typeface="Poppins"/>
                <a:cs typeface="Poppins"/>
                <a:sym typeface="Poppins"/>
              </a:rPr>
              <a:t>2</a:t>
            </a:r>
            <a:endParaRPr/>
          </a:p>
        </p:txBody>
      </p:sp>
      <p:sp>
        <p:nvSpPr>
          <p:cNvPr id="101" name="Google Shape;101;p2"/>
          <p:cNvSpPr txBox="1"/>
          <p:nvPr/>
        </p:nvSpPr>
        <p:spPr>
          <a:xfrm>
            <a:off x="13936304" y="4063283"/>
            <a:ext cx="828723" cy="69526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4000" u="none" cap="none" strike="noStrike">
                <a:solidFill>
                  <a:srgbClr val="050A30"/>
                </a:solidFill>
                <a:latin typeface="Poppins"/>
                <a:ea typeface="Poppins"/>
                <a:cs typeface="Poppins"/>
                <a:sym typeface="Poppins"/>
              </a:rPr>
              <a:t>3</a:t>
            </a:r>
            <a:endParaRPr/>
          </a:p>
        </p:txBody>
      </p:sp>
      <p:sp>
        <p:nvSpPr>
          <p:cNvPr id="102" name="Google Shape;102;p2"/>
          <p:cNvSpPr txBox="1"/>
          <p:nvPr/>
        </p:nvSpPr>
        <p:spPr>
          <a:xfrm>
            <a:off x="9430598" y="6950787"/>
            <a:ext cx="867251" cy="69526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4000" u="none" cap="none" strike="noStrike">
                <a:solidFill>
                  <a:srgbClr val="050A30"/>
                </a:solidFill>
                <a:latin typeface="Poppins"/>
                <a:ea typeface="Poppins"/>
                <a:cs typeface="Poppins"/>
                <a:sym typeface="Poppins"/>
              </a:rPr>
              <a:t>4</a:t>
            </a:r>
            <a:endParaRPr/>
          </a:p>
        </p:txBody>
      </p:sp>
      <p:sp>
        <p:nvSpPr>
          <p:cNvPr id="103" name="Google Shape;103;p2"/>
          <p:cNvSpPr txBox="1"/>
          <p:nvPr/>
        </p:nvSpPr>
        <p:spPr>
          <a:xfrm>
            <a:off x="13936304" y="6950787"/>
            <a:ext cx="828723" cy="69526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4000" u="none" cap="none" strike="noStrike">
                <a:solidFill>
                  <a:srgbClr val="050A30"/>
                </a:solidFill>
                <a:latin typeface="Poppins"/>
                <a:ea typeface="Poppins"/>
                <a:cs typeface="Poppins"/>
                <a:sym typeface="Poppins"/>
              </a:rPr>
              <a:t>5</a:t>
            </a:r>
            <a:endParaRPr/>
          </a:p>
        </p:txBody>
      </p:sp>
      <p:sp>
        <p:nvSpPr>
          <p:cNvPr id="104" name="Google Shape;104;p2"/>
          <p:cNvSpPr txBox="1"/>
          <p:nvPr/>
        </p:nvSpPr>
        <p:spPr>
          <a:xfrm>
            <a:off x="9430598" y="1083069"/>
            <a:ext cx="867251" cy="69526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4000" u="none" cap="none" strike="noStrike">
                <a:solidFill>
                  <a:srgbClr val="FFFFFF"/>
                </a:solidFill>
                <a:latin typeface="Poppins"/>
                <a:ea typeface="Poppins"/>
                <a:cs typeface="Poppins"/>
                <a:sym typeface="Poppins"/>
              </a:rPr>
              <a:t>1</a:t>
            </a:r>
            <a:endParaRPr/>
          </a:p>
        </p:txBody>
      </p:sp>
      <p:sp>
        <p:nvSpPr>
          <p:cNvPr id="105" name="Google Shape;105;p2"/>
          <p:cNvSpPr txBox="1"/>
          <p:nvPr/>
        </p:nvSpPr>
        <p:spPr>
          <a:xfrm>
            <a:off x="9380999" y="1845884"/>
            <a:ext cx="6439004" cy="54737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200" u="none" cap="none" strike="noStrike">
                <a:solidFill>
                  <a:srgbClr val="FFFFFF"/>
                </a:solidFill>
                <a:latin typeface="Poppins"/>
                <a:ea typeface="Poppins"/>
                <a:cs typeface="Poppins"/>
                <a:sym typeface="Poppins"/>
              </a:rPr>
              <a:t>Retail Ambient Media Agency</a:t>
            </a:r>
            <a:endParaRPr/>
          </a:p>
        </p:txBody>
      </p:sp>
      <p:sp>
        <p:nvSpPr>
          <p:cNvPr id="106" name="Google Shape;106;p2"/>
          <p:cNvSpPr txBox="1"/>
          <p:nvPr/>
        </p:nvSpPr>
        <p:spPr>
          <a:xfrm>
            <a:off x="9864223" y="4555490"/>
            <a:ext cx="2850568" cy="1109345"/>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199" u="none" cap="none" strike="noStrike">
                <a:solidFill>
                  <a:srgbClr val="050A30"/>
                </a:solidFill>
                <a:latin typeface="Poppins"/>
                <a:ea typeface="Poppins"/>
                <a:cs typeface="Poppins"/>
                <a:sym typeface="Poppins"/>
              </a:rPr>
              <a:t>Dynamic Organization </a:t>
            </a:r>
            <a:endParaRPr/>
          </a:p>
        </p:txBody>
      </p:sp>
      <p:sp>
        <p:nvSpPr>
          <p:cNvPr id="107" name="Google Shape;107;p2"/>
          <p:cNvSpPr txBox="1"/>
          <p:nvPr/>
        </p:nvSpPr>
        <p:spPr>
          <a:xfrm>
            <a:off x="14350666" y="4555490"/>
            <a:ext cx="2938675" cy="11093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200" u="none" cap="none" strike="noStrike">
                <a:solidFill>
                  <a:srgbClr val="050A30"/>
                </a:solidFill>
                <a:latin typeface="Poppins"/>
                <a:ea typeface="Poppins"/>
                <a:cs typeface="Poppins"/>
                <a:sym typeface="Poppins"/>
              </a:rPr>
              <a:t>Proficient Management</a:t>
            </a:r>
            <a:endParaRPr/>
          </a:p>
        </p:txBody>
      </p:sp>
      <p:sp>
        <p:nvSpPr>
          <p:cNvPr id="108" name="Google Shape;108;p2"/>
          <p:cNvSpPr txBox="1"/>
          <p:nvPr/>
        </p:nvSpPr>
        <p:spPr>
          <a:xfrm>
            <a:off x="9933542" y="7388164"/>
            <a:ext cx="2397532" cy="11093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200" u="none" cap="none" strike="noStrike">
                <a:solidFill>
                  <a:srgbClr val="050A30"/>
                </a:solidFill>
                <a:latin typeface="Poppins"/>
                <a:ea typeface="Poppins"/>
                <a:cs typeface="Poppins"/>
                <a:sym typeface="Poppins"/>
              </a:rPr>
              <a:t>Exemplary Support</a:t>
            </a:r>
            <a:endParaRPr/>
          </a:p>
        </p:txBody>
      </p:sp>
      <p:sp>
        <p:nvSpPr>
          <p:cNvPr id="109" name="Google Shape;109;p2"/>
          <p:cNvSpPr txBox="1"/>
          <p:nvPr/>
        </p:nvSpPr>
        <p:spPr>
          <a:xfrm>
            <a:off x="14629419" y="7107176"/>
            <a:ext cx="1883699" cy="167132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200" u="none" cap="none" strike="noStrike">
                <a:solidFill>
                  <a:srgbClr val="050A30"/>
                </a:solidFill>
                <a:latin typeface="Poppins"/>
                <a:ea typeface="Poppins"/>
                <a:cs typeface="Poppins"/>
                <a:sym typeface="Poppins"/>
              </a:rPr>
              <a:t>Leading Market Place </a:t>
            </a:r>
            <a:endParaRPr/>
          </a:p>
        </p:txBody>
      </p:sp>
      <p:grpSp>
        <p:nvGrpSpPr>
          <p:cNvPr id="110" name="Google Shape;110;p2"/>
          <p:cNvGrpSpPr/>
          <p:nvPr/>
        </p:nvGrpSpPr>
        <p:grpSpPr>
          <a:xfrm>
            <a:off x="1101246" y="2628516"/>
            <a:ext cx="6647608" cy="6723352"/>
            <a:chOff x="0" y="-104775"/>
            <a:chExt cx="8863477" cy="8964471"/>
          </a:xfrm>
        </p:grpSpPr>
        <p:sp>
          <p:nvSpPr>
            <p:cNvPr id="111" name="Google Shape;111;p2"/>
            <p:cNvSpPr txBox="1"/>
            <p:nvPr/>
          </p:nvSpPr>
          <p:spPr>
            <a:xfrm>
              <a:off x="0" y="-104775"/>
              <a:ext cx="6981001" cy="1273789"/>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b="1" i="0" lang="en-US" sz="5753" u="none" cap="none" strike="noStrike">
                  <a:solidFill>
                    <a:srgbClr val="050A30"/>
                  </a:solidFill>
                  <a:latin typeface="Poppins"/>
                  <a:ea typeface="Poppins"/>
                  <a:cs typeface="Poppins"/>
                  <a:sym typeface="Poppins"/>
                </a:rPr>
                <a:t>About Us</a:t>
              </a:r>
              <a:endParaRPr/>
            </a:p>
          </p:txBody>
        </p:sp>
        <p:sp>
          <p:nvSpPr>
            <p:cNvPr id="112" name="Google Shape;112;p2"/>
            <p:cNvSpPr txBox="1"/>
            <p:nvPr/>
          </p:nvSpPr>
          <p:spPr>
            <a:xfrm>
              <a:off x="0" y="1199477"/>
              <a:ext cx="8863477" cy="7660219"/>
            </a:xfrm>
            <a:prstGeom prst="rect">
              <a:avLst/>
            </a:prstGeom>
            <a:noFill/>
            <a:ln>
              <a:noFill/>
            </a:ln>
          </p:spPr>
          <p:txBody>
            <a:bodyPr anchorCtr="0" anchor="t" bIns="0" lIns="0" spcFirstLastPara="1" rIns="0" wrap="square" tIns="0">
              <a:spAutoFit/>
            </a:bodyPr>
            <a:lstStyle/>
            <a:p>
              <a:pPr indent="0" lvl="0" marL="0" marR="0" rtl="0" algn="l">
                <a:lnSpc>
                  <a:spcPct val="134916"/>
                </a:lnSpc>
                <a:spcBef>
                  <a:spcPts val="0"/>
                </a:spcBef>
                <a:spcAft>
                  <a:spcPts val="0"/>
                </a:spcAft>
                <a:buNone/>
              </a:pPr>
              <a:r>
                <a:rPr b="0" i="0" lang="en-US" sz="2400" u="none" cap="none" strike="noStrike">
                  <a:solidFill>
                    <a:schemeClr val="dk1"/>
                  </a:solidFill>
                  <a:latin typeface="Calibri"/>
                  <a:ea typeface="Calibri"/>
                  <a:cs typeface="Calibri"/>
                  <a:sym typeface="Calibri"/>
                </a:rPr>
                <a:t>At Sab Marcom, we specialize in retail marketing, helping brands connect with people in meaningful and impactful ways. We bridge the gap between businesses and their audiences through innovative advertising strategies that drive engagement, build brand loyalty, and boost sales. Our expertise lies in crafting highly targeted, data-driven marketing campaigns that blend creativity with strategy. Whether it's in-store promotions, digital advertising, experiential marketing, or shopper engagement, we ensure that your brand not only reaches but resonates with your customers.</a:t>
              </a:r>
              <a:endParaRPr b="0" i="0" sz="2400" u="none" cap="none" strike="noStrike">
                <a:solidFill>
                  <a:srgbClr val="050A30"/>
                </a:solidFill>
                <a:latin typeface="Calibri"/>
                <a:ea typeface="Calibri"/>
                <a:cs typeface="Calibri"/>
                <a:sym typeface="Calibri"/>
              </a:endParaRPr>
            </a:p>
            <a:p>
              <a:pPr indent="0" lvl="0" marL="0" marR="0" rtl="0" algn="l">
                <a:lnSpc>
                  <a:spcPct val="139991"/>
                </a:lnSpc>
                <a:spcBef>
                  <a:spcPts val="0"/>
                </a:spcBef>
                <a:spcAft>
                  <a:spcPts val="0"/>
                </a:spcAft>
                <a:buNone/>
              </a:pPr>
              <a:r>
                <a:t/>
              </a:r>
              <a:endParaRPr b="0" i="0" sz="2313" u="none" cap="none" strike="noStrike">
                <a:solidFill>
                  <a:srgbClr val="050A30"/>
                </a:solidFill>
                <a:latin typeface="Poppins Medium"/>
                <a:ea typeface="Poppins Medium"/>
                <a:cs typeface="Poppins Medium"/>
                <a:sym typeface="Poppins Medium"/>
              </a:endParaRPr>
            </a:p>
          </p:txBody>
        </p:sp>
      </p:grpSp>
      <p:sp>
        <p:nvSpPr>
          <p:cNvPr id="113" name="Google Shape;113;p2"/>
          <p:cNvSpPr txBox="1"/>
          <p:nvPr/>
        </p:nvSpPr>
        <p:spPr>
          <a:xfrm>
            <a:off x="9380999" y="2450885"/>
            <a:ext cx="5900150" cy="699834"/>
          </a:xfrm>
          <a:prstGeom prst="rect">
            <a:avLst/>
          </a:prstGeom>
          <a:noFill/>
          <a:ln>
            <a:noFill/>
          </a:ln>
        </p:spPr>
        <p:txBody>
          <a:bodyPr anchorCtr="0" anchor="t" bIns="0" lIns="0" spcFirstLastPara="1" rIns="0" wrap="square" tIns="0">
            <a:spAutoFit/>
          </a:bodyPr>
          <a:lstStyle/>
          <a:p>
            <a:pPr indent="0" lvl="0" marL="0" marR="0" rtl="0" algn="l">
              <a:lnSpc>
                <a:spcPct val="140099"/>
              </a:lnSpc>
              <a:spcBef>
                <a:spcPts val="0"/>
              </a:spcBef>
              <a:spcAft>
                <a:spcPts val="0"/>
              </a:spcAft>
              <a:buNone/>
            </a:pPr>
            <a:r>
              <a:rPr b="0" i="0" lang="en-US" sz="2020" u="none" cap="none" strike="noStrike">
                <a:solidFill>
                  <a:srgbClr val="FFFFFF"/>
                </a:solidFill>
                <a:latin typeface="Poppins Medium"/>
                <a:ea typeface="Poppins Medium"/>
                <a:cs typeface="Poppins Medium"/>
                <a:sym typeface="Poppins Medium"/>
              </a:rPr>
              <a:t>A Vast Footprint Spanning 500+ Cites and 30,000+ Stores</a:t>
            </a:r>
            <a:endParaRPr/>
          </a:p>
        </p:txBody>
      </p:sp>
      <p:grpSp>
        <p:nvGrpSpPr>
          <p:cNvPr id="114" name="Google Shape;114;p2"/>
          <p:cNvGrpSpPr/>
          <p:nvPr/>
        </p:nvGrpSpPr>
        <p:grpSpPr>
          <a:xfrm>
            <a:off x="0" y="9675834"/>
            <a:ext cx="18288000" cy="611166"/>
            <a:chOff x="0" y="0"/>
            <a:chExt cx="24384000" cy="814888"/>
          </a:xfrm>
        </p:grpSpPr>
        <p:sp>
          <p:nvSpPr>
            <p:cNvPr id="115" name="Google Shape;115;p2"/>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116" name="Google Shape;116;p2"/>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117" name="Google Shape;117;p2"/>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grpSp>
        <p:nvGrpSpPr>
          <p:cNvPr id="401" name="Google Shape;401;p20"/>
          <p:cNvGrpSpPr/>
          <p:nvPr/>
        </p:nvGrpSpPr>
        <p:grpSpPr>
          <a:xfrm>
            <a:off x="-122125" y="0"/>
            <a:ext cx="18410125" cy="12176305"/>
            <a:chOff x="0" y="0"/>
            <a:chExt cx="24546833" cy="16235073"/>
          </a:xfrm>
        </p:grpSpPr>
        <p:sp>
          <p:nvSpPr>
            <p:cNvPr id="402" name="Google Shape;402;p20"/>
            <p:cNvSpPr/>
            <p:nvPr/>
          </p:nvSpPr>
          <p:spPr>
            <a:xfrm>
              <a:off x="18443213" y="0"/>
              <a:ext cx="6103620" cy="13716000"/>
            </a:xfrm>
            <a:custGeom>
              <a:rect b="b" l="l" r="r" t="t"/>
              <a:pathLst>
                <a:path extrusionOk="0" h="13716000" w="6103620">
                  <a:moveTo>
                    <a:pt x="0" y="0"/>
                  </a:moveTo>
                  <a:lnTo>
                    <a:pt x="6103620" y="0"/>
                  </a:lnTo>
                  <a:lnTo>
                    <a:pt x="6103620" y="13716000"/>
                  </a:lnTo>
                  <a:lnTo>
                    <a:pt x="0" y="13716000"/>
                  </a:lnTo>
                  <a:lnTo>
                    <a:pt x="0" y="0"/>
                  </a:lnTo>
                  <a:close/>
                </a:path>
              </a:pathLst>
            </a:custGeom>
            <a:blipFill rotWithShape="1">
              <a:blip r:embed="rId3">
                <a:alphaModFix/>
              </a:blip>
              <a:stretch>
                <a:fillRect b="0" l="0" r="0" t="0"/>
              </a:stretch>
            </a:blipFill>
            <a:ln>
              <a:noFill/>
            </a:ln>
          </p:spPr>
        </p:sp>
        <p:sp>
          <p:nvSpPr>
            <p:cNvPr id="403" name="Google Shape;403;p20"/>
            <p:cNvSpPr/>
            <p:nvPr/>
          </p:nvSpPr>
          <p:spPr>
            <a:xfrm>
              <a:off x="12322448" y="0"/>
              <a:ext cx="6120765" cy="13716000"/>
            </a:xfrm>
            <a:custGeom>
              <a:rect b="b" l="l" r="r" t="t"/>
              <a:pathLst>
                <a:path extrusionOk="0" h="13716000" w="6120765">
                  <a:moveTo>
                    <a:pt x="0" y="0"/>
                  </a:moveTo>
                  <a:lnTo>
                    <a:pt x="6120765" y="0"/>
                  </a:lnTo>
                  <a:lnTo>
                    <a:pt x="6120765" y="13716000"/>
                  </a:lnTo>
                  <a:lnTo>
                    <a:pt x="0" y="13716000"/>
                  </a:lnTo>
                  <a:lnTo>
                    <a:pt x="0" y="0"/>
                  </a:lnTo>
                  <a:close/>
                </a:path>
              </a:pathLst>
            </a:custGeom>
            <a:blipFill rotWithShape="1">
              <a:blip r:embed="rId4">
                <a:alphaModFix/>
              </a:blip>
              <a:stretch>
                <a:fillRect b="0" l="0" r="0" t="0"/>
              </a:stretch>
            </a:blipFill>
            <a:ln>
              <a:noFill/>
            </a:ln>
          </p:spPr>
        </p:sp>
        <p:sp>
          <p:nvSpPr>
            <p:cNvPr id="404" name="Google Shape;404;p20"/>
            <p:cNvSpPr/>
            <p:nvPr/>
          </p:nvSpPr>
          <p:spPr>
            <a:xfrm>
              <a:off x="6234068" y="0"/>
              <a:ext cx="6088380" cy="13643429"/>
            </a:xfrm>
            <a:custGeom>
              <a:rect b="b" l="l" r="r" t="t"/>
              <a:pathLst>
                <a:path extrusionOk="0" h="13643429" w="6088380">
                  <a:moveTo>
                    <a:pt x="0" y="0"/>
                  </a:moveTo>
                  <a:lnTo>
                    <a:pt x="6088380" y="0"/>
                  </a:lnTo>
                  <a:lnTo>
                    <a:pt x="6088380" y="13643429"/>
                  </a:lnTo>
                  <a:lnTo>
                    <a:pt x="0" y="13643429"/>
                  </a:lnTo>
                  <a:lnTo>
                    <a:pt x="0" y="0"/>
                  </a:lnTo>
                  <a:close/>
                </a:path>
              </a:pathLst>
            </a:custGeom>
            <a:blipFill rotWithShape="1">
              <a:blip r:embed="rId5">
                <a:alphaModFix/>
              </a:blip>
              <a:stretch>
                <a:fillRect b="0" l="0" r="0" t="0"/>
              </a:stretch>
            </a:blipFill>
            <a:ln>
              <a:noFill/>
            </a:ln>
          </p:spPr>
        </p:sp>
        <p:sp>
          <p:nvSpPr>
            <p:cNvPr id="405" name="Google Shape;405;p20"/>
            <p:cNvSpPr/>
            <p:nvPr/>
          </p:nvSpPr>
          <p:spPr>
            <a:xfrm>
              <a:off x="0" y="0"/>
              <a:ext cx="6217104" cy="14010376"/>
            </a:xfrm>
            <a:custGeom>
              <a:rect b="b" l="l" r="r" t="t"/>
              <a:pathLst>
                <a:path extrusionOk="0" h="14010376" w="6217104">
                  <a:moveTo>
                    <a:pt x="0" y="0"/>
                  </a:moveTo>
                  <a:lnTo>
                    <a:pt x="6217104" y="0"/>
                  </a:lnTo>
                  <a:lnTo>
                    <a:pt x="6217104" y="14010376"/>
                  </a:lnTo>
                  <a:lnTo>
                    <a:pt x="0" y="14010376"/>
                  </a:lnTo>
                  <a:lnTo>
                    <a:pt x="0" y="0"/>
                  </a:lnTo>
                  <a:close/>
                </a:path>
              </a:pathLst>
            </a:custGeom>
            <a:blipFill rotWithShape="1">
              <a:blip r:embed="rId6">
                <a:alphaModFix/>
              </a:blip>
              <a:stretch>
                <a:fillRect b="0" l="0" r="0" t="0"/>
              </a:stretch>
            </a:blipFill>
            <a:ln>
              <a:noFill/>
            </a:ln>
          </p:spPr>
        </p:sp>
        <p:cxnSp>
          <p:nvCxnSpPr>
            <p:cNvPr id="406" name="Google Shape;406;p20"/>
            <p:cNvCxnSpPr/>
            <p:nvPr/>
          </p:nvCxnSpPr>
          <p:spPr>
            <a:xfrm rot="10800000">
              <a:off x="6217104" y="0"/>
              <a:ext cx="0" cy="13643429"/>
            </a:xfrm>
            <a:prstGeom prst="straightConnector1">
              <a:avLst/>
            </a:prstGeom>
            <a:noFill/>
            <a:ln cap="flat" cmpd="sng" w="393700">
              <a:solidFill>
                <a:srgbClr val="FFFFFF"/>
              </a:solidFill>
              <a:prstDash val="solid"/>
              <a:round/>
              <a:headEnd len="sm" w="sm" type="none"/>
              <a:tailEnd len="sm" w="sm" type="none"/>
            </a:ln>
          </p:spPr>
        </p:cxnSp>
        <p:cxnSp>
          <p:nvCxnSpPr>
            <p:cNvPr id="407" name="Google Shape;407;p20"/>
            <p:cNvCxnSpPr/>
            <p:nvPr/>
          </p:nvCxnSpPr>
          <p:spPr>
            <a:xfrm rot="10800000">
              <a:off x="12322448" y="0"/>
              <a:ext cx="0" cy="13643429"/>
            </a:xfrm>
            <a:prstGeom prst="straightConnector1">
              <a:avLst/>
            </a:prstGeom>
            <a:noFill/>
            <a:ln cap="flat" cmpd="sng" w="393700">
              <a:solidFill>
                <a:srgbClr val="FFFFFF"/>
              </a:solidFill>
              <a:prstDash val="solid"/>
              <a:round/>
              <a:headEnd len="sm" w="sm" type="none"/>
              <a:tailEnd len="sm" w="sm" type="none"/>
            </a:ln>
          </p:spPr>
        </p:cxnSp>
        <p:cxnSp>
          <p:nvCxnSpPr>
            <p:cNvPr id="408" name="Google Shape;408;p20"/>
            <p:cNvCxnSpPr/>
            <p:nvPr/>
          </p:nvCxnSpPr>
          <p:spPr>
            <a:xfrm rot="10800000">
              <a:off x="18621648" y="0"/>
              <a:ext cx="0" cy="16235073"/>
            </a:xfrm>
            <a:prstGeom prst="straightConnector1">
              <a:avLst/>
            </a:prstGeom>
            <a:noFill/>
            <a:ln cap="flat" cmpd="sng" w="393700">
              <a:solidFill>
                <a:srgbClr val="FFFFFF"/>
              </a:solidFill>
              <a:prstDash val="solid"/>
              <a:round/>
              <a:headEnd len="sm" w="sm" type="none"/>
              <a:tailEnd len="sm" w="sm" type="none"/>
            </a:ln>
          </p:spPr>
        </p:cxnSp>
        <p:sp>
          <p:nvSpPr>
            <p:cNvPr id="409" name="Google Shape;409;p20"/>
            <p:cNvSpPr txBox="1"/>
            <p:nvPr/>
          </p:nvSpPr>
          <p:spPr>
            <a:xfrm>
              <a:off x="19038763" y="782871"/>
              <a:ext cx="4912519" cy="589411"/>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1" lang="en-US" sz="2658">
                  <a:solidFill>
                    <a:srgbClr val="FFFFFF"/>
                  </a:solidFill>
                  <a:latin typeface="Poppins"/>
                  <a:ea typeface="Poppins"/>
                  <a:cs typeface="Poppins"/>
                  <a:sym typeface="Poppins"/>
                </a:rPr>
                <a:t>ARTIST MANAGEMENT</a:t>
              </a:r>
              <a:endParaRPr/>
            </a:p>
          </p:txBody>
        </p:sp>
        <p:sp>
          <p:nvSpPr>
            <p:cNvPr id="410" name="Google Shape;410;p20"/>
            <p:cNvSpPr txBox="1"/>
            <p:nvPr/>
          </p:nvSpPr>
          <p:spPr>
            <a:xfrm>
              <a:off x="13147233" y="782871"/>
              <a:ext cx="3849371" cy="632652"/>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1" lang="en-US" sz="2658">
                  <a:solidFill>
                    <a:srgbClr val="FFFFFF"/>
                  </a:solidFill>
                  <a:latin typeface="Poppins"/>
                  <a:ea typeface="Poppins"/>
                  <a:cs typeface="Poppins"/>
                  <a:sym typeface="Poppins"/>
                </a:rPr>
                <a:t>VIDEOGRAPHY</a:t>
              </a:r>
              <a:endParaRPr/>
            </a:p>
          </p:txBody>
        </p:sp>
        <p:sp>
          <p:nvSpPr>
            <p:cNvPr id="411" name="Google Shape;411;p20"/>
            <p:cNvSpPr txBox="1"/>
            <p:nvPr/>
          </p:nvSpPr>
          <p:spPr>
            <a:xfrm>
              <a:off x="7058853" y="782871"/>
              <a:ext cx="4423569" cy="589411"/>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1" lang="en-US" sz="2658">
                  <a:solidFill>
                    <a:srgbClr val="FFFFFF"/>
                  </a:solidFill>
                  <a:latin typeface="Poppins"/>
                  <a:ea typeface="Poppins"/>
                  <a:cs typeface="Poppins"/>
                  <a:sym typeface="Poppins"/>
                </a:rPr>
                <a:t>LIGHTS AND SOUND</a:t>
              </a:r>
              <a:endParaRPr/>
            </a:p>
          </p:txBody>
        </p:sp>
        <p:sp>
          <p:nvSpPr>
            <p:cNvPr id="412" name="Google Shape;412;p20"/>
            <p:cNvSpPr txBox="1"/>
            <p:nvPr/>
          </p:nvSpPr>
          <p:spPr>
            <a:xfrm>
              <a:off x="1645558" y="782871"/>
              <a:ext cx="3025775" cy="589411"/>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1" lang="en-US" sz="2658">
                  <a:solidFill>
                    <a:srgbClr val="FFFFFF"/>
                  </a:solidFill>
                  <a:latin typeface="Poppins"/>
                  <a:ea typeface="Poppins"/>
                  <a:cs typeface="Poppins"/>
                  <a:sym typeface="Poppins"/>
                </a:rPr>
                <a:t>FABRICATION</a:t>
              </a:r>
              <a:endParaRPr/>
            </a:p>
          </p:txBody>
        </p:sp>
      </p:grpSp>
      <p:grpSp>
        <p:nvGrpSpPr>
          <p:cNvPr id="413" name="Google Shape;413;p20"/>
          <p:cNvGrpSpPr/>
          <p:nvPr/>
        </p:nvGrpSpPr>
        <p:grpSpPr>
          <a:xfrm>
            <a:off x="0" y="9675834"/>
            <a:ext cx="18288000" cy="611166"/>
            <a:chOff x="0" y="0"/>
            <a:chExt cx="24384000" cy="814888"/>
          </a:xfrm>
        </p:grpSpPr>
        <p:sp>
          <p:nvSpPr>
            <p:cNvPr id="414" name="Google Shape;414;p20"/>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solidFill>
            <a:ln>
              <a:noFill/>
            </a:ln>
          </p:spPr>
        </p:sp>
        <p:sp>
          <p:nvSpPr>
            <p:cNvPr id="415" name="Google Shape;415;p20"/>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pSp>
        <p:nvGrpSpPr>
          <p:cNvPr id="420" name="Google Shape;420;p21"/>
          <p:cNvGrpSpPr/>
          <p:nvPr/>
        </p:nvGrpSpPr>
        <p:grpSpPr>
          <a:xfrm>
            <a:off x="0" y="9675834"/>
            <a:ext cx="18288000" cy="611166"/>
            <a:chOff x="0" y="0"/>
            <a:chExt cx="24384000" cy="814888"/>
          </a:xfrm>
        </p:grpSpPr>
        <p:sp>
          <p:nvSpPr>
            <p:cNvPr id="421" name="Google Shape;421;p21"/>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422" name="Google Shape;422;p21"/>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423" name="Google Shape;423;p21"/>
          <p:cNvSpPr/>
          <p:nvPr/>
        </p:nvSpPr>
        <p:spPr>
          <a:xfrm>
            <a:off x="8946783" y="6039175"/>
            <a:ext cx="2154913" cy="912113"/>
          </a:xfrm>
          <a:custGeom>
            <a:rect b="b" l="l" r="r" t="t"/>
            <a:pathLst>
              <a:path extrusionOk="0" h="912113" w="2154913">
                <a:moveTo>
                  <a:pt x="0" y="0"/>
                </a:moveTo>
                <a:lnTo>
                  <a:pt x="2154912" y="0"/>
                </a:lnTo>
                <a:lnTo>
                  <a:pt x="2154912" y="912113"/>
                </a:lnTo>
                <a:lnTo>
                  <a:pt x="0" y="912113"/>
                </a:lnTo>
                <a:lnTo>
                  <a:pt x="0" y="0"/>
                </a:lnTo>
                <a:close/>
              </a:path>
            </a:pathLst>
          </a:custGeom>
          <a:blipFill rotWithShape="1">
            <a:blip r:embed="rId3">
              <a:alphaModFix/>
            </a:blip>
            <a:stretch>
              <a:fillRect b="0" l="0" r="0" t="0"/>
            </a:stretch>
          </a:blipFill>
          <a:ln>
            <a:noFill/>
          </a:ln>
        </p:spPr>
      </p:sp>
      <p:sp>
        <p:nvSpPr>
          <p:cNvPr id="424" name="Google Shape;424;p21"/>
          <p:cNvSpPr/>
          <p:nvPr/>
        </p:nvSpPr>
        <p:spPr>
          <a:xfrm>
            <a:off x="11007605" y="1754014"/>
            <a:ext cx="1917870" cy="1039548"/>
          </a:xfrm>
          <a:custGeom>
            <a:rect b="b" l="l" r="r" t="t"/>
            <a:pathLst>
              <a:path extrusionOk="0" h="912113" w="1622826">
                <a:moveTo>
                  <a:pt x="0" y="0"/>
                </a:moveTo>
                <a:lnTo>
                  <a:pt x="1622826" y="0"/>
                </a:lnTo>
                <a:lnTo>
                  <a:pt x="1622826" y="912113"/>
                </a:lnTo>
                <a:lnTo>
                  <a:pt x="0" y="912113"/>
                </a:lnTo>
                <a:lnTo>
                  <a:pt x="0" y="0"/>
                </a:lnTo>
                <a:close/>
              </a:path>
            </a:pathLst>
          </a:custGeom>
          <a:blipFill rotWithShape="1">
            <a:blip r:embed="rId4">
              <a:alphaModFix/>
            </a:blip>
            <a:stretch>
              <a:fillRect b="0" l="0" r="0" t="0"/>
            </a:stretch>
          </a:blipFill>
          <a:ln>
            <a:noFill/>
          </a:ln>
        </p:spPr>
      </p:sp>
      <p:sp>
        <p:nvSpPr>
          <p:cNvPr id="425" name="Google Shape;425;p21"/>
          <p:cNvSpPr/>
          <p:nvPr/>
        </p:nvSpPr>
        <p:spPr>
          <a:xfrm>
            <a:off x="13311904" y="1729351"/>
            <a:ext cx="2210531" cy="1020919"/>
          </a:xfrm>
          <a:custGeom>
            <a:rect b="b" l="l" r="r" t="t"/>
            <a:pathLst>
              <a:path extrusionOk="0" h="912113" w="1916615">
                <a:moveTo>
                  <a:pt x="0" y="0"/>
                </a:moveTo>
                <a:lnTo>
                  <a:pt x="1916615" y="0"/>
                </a:lnTo>
                <a:lnTo>
                  <a:pt x="1916615" y="912113"/>
                </a:lnTo>
                <a:lnTo>
                  <a:pt x="0" y="912113"/>
                </a:lnTo>
                <a:lnTo>
                  <a:pt x="0" y="0"/>
                </a:lnTo>
                <a:close/>
              </a:path>
            </a:pathLst>
          </a:custGeom>
          <a:blipFill rotWithShape="1">
            <a:blip r:embed="rId5">
              <a:alphaModFix/>
            </a:blip>
            <a:stretch>
              <a:fillRect b="-80551" l="-37824" r="-37824" t="-65257"/>
            </a:stretch>
          </a:blipFill>
          <a:ln>
            <a:noFill/>
          </a:ln>
        </p:spPr>
      </p:sp>
      <p:sp>
        <p:nvSpPr>
          <p:cNvPr id="426" name="Google Shape;426;p21"/>
          <p:cNvSpPr/>
          <p:nvPr/>
        </p:nvSpPr>
        <p:spPr>
          <a:xfrm>
            <a:off x="6522085" y="1709919"/>
            <a:ext cx="1346812" cy="1401336"/>
          </a:xfrm>
          <a:custGeom>
            <a:rect b="b" l="l" r="r" t="t"/>
            <a:pathLst>
              <a:path extrusionOk="0" h="1282949" w="1033889">
                <a:moveTo>
                  <a:pt x="0" y="0"/>
                </a:moveTo>
                <a:lnTo>
                  <a:pt x="1033889" y="0"/>
                </a:lnTo>
                <a:lnTo>
                  <a:pt x="1033889" y="1282949"/>
                </a:lnTo>
                <a:lnTo>
                  <a:pt x="0" y="1282949"/>
                </a:lnTo>
                <a:lnTo>
                  <a:pt x="0" y="0"/>
                </a:lnTo>
                <a:close/>
              </a:path>
            </a:pathLst>
          </a:custGeom>
          <a:blipFill rotWithShape="1">
            <a:blip r:embed="rId6">
              <a:alphaModFix/>
            </a:blip>
            <a:stretch>
              <a:fillRect b="0" l="0" r="0" t="0"/>
            </a:stretch>
          </a:blipFill>
          <a:ln>
            <a:noFill/>
          </a:ln>
        </p:spPr>
      </p:sp>
      <p:sp>
        <p:nvSpPr>
          <p:cNvPr id="427" name="Google Shape;427;p21"/>
          <p:cNvSpPr/>
          <p:nvPr/>
        </p:nvSpPr>
        <p:spPr>
          <a:xfrm>
            <a:off x="8906286" y="1667572"/>
            <a:ext cx="1266910" cy="1422063"/>
          </a:xfrm>
          <a:custGeom>
            <a:rect b="b" l="l" r="r" t="t"/>
            <a:pathLst>
              <a:path extrusionOk="0" h="1282949" w="1050735">
                <a:moveTo>
                  <a:pt x="0" y="0"/>
                </a:moveTo>
                <a:lnTo>
                  <a:pt x="1050735" y="0"/>
                </a:lnTo>
                <a:lnTo>
                  <a:pt x="1050735" y="1282949"/>
                </a:lnTo>
                <a:lnTo>
                  <a:pt x="0" y="1282949"/>
                </a:lnTo>
                <a:lnTo>
                  <a:pt x="0" y="0"/>
                </a:lnTo>
                <a:close/>
              </a:path>
            </a:pathLst>
          </a:custGeom>
          <a:blipFill rotWithShape="1">
            <a:blip r:embed="rId7">
              <a:alphaModFix/>
            </a:blip>
            <a:stretch>
              <a:fillRect b="0" l="0" r="0" t="0"/>
            </a:stretch>
          </a:blipFill>
          <a:ln>
            <a:noFill/>
          </a:ln>
        </p:spPr>
      </p:sp>
      <p:sp>
        <p:nvSpPr>
          <p:cNvPr id="428" name="Google Shape;428;p21"/>
          <p:cNvSpPr/>
          <p:nvPr/>
        </p:nvSpPr>
        <p:spPr>
          <a:xfrm>
            <a:off x="13518966" y="2975100"/>
            <a:ext cx="1961634" cy="724307"/>
          </a:xfrm>
          <a:custGeom>
            <a:rect b="b" l="l" r="r" t="t"/>
            <a:pathLst>
              <a:path extrusionOk="0" h="925933" w="2519448">
                <a:moveTo>
                  <a:pt x="0" y="0"/>
                </a:moveTo>
                <a:lnTo>
                  <a:pt x="2519448" y="0"/>
                </a:lnTo>
                <a:lnTo>
                  <a:pt x="2519448" y="925933"/>
                </a:lnTo>
                <a:lnTo>
                  <a:pt x="0" y="925933"/>
                </a:lnTo>
                <a:lnTo>
                  <a:pt x="0" y="0"/>
                </a:lnTo>
                <a:close/>
              </a:path>
            </a:pathLst>
          </a:custGeom>
          <a:blipFill rotWithShape="1">
            <a:blip r:embed="rId8">
              <a:alphaModFix/>
            </a:blip>
            <a:stretch>
              <a:fillRect b="0" l="0" r="0" t="0"/>
            </a:stretch>
          </a:blipFill>
          <a:ln>
            <a:noFill/>
          </a:ln>
        </p:spPr>
      </p:sp>
      <p:sp>
        <p:nvSpPr>
          <p:cNvPr id="429" name="Google Shape;429;p21"/>
          <p:cNvSpPr/>
          <p:nvPr/>
        </p:nvSpPr>
        <p:spPr>
          <a:xfrm>
            <a:off x="9144000" y="4737720"/>
            <a:ext cx="1618816" cy="971940"/>
          </a:xfrm>
          <a:custGeom>
            <a:rect b="b" l="l" r="r" t="t"/>
            <a:pathLst>
              <a:path extrusionOk="0" h="971940" w="1618816">
                <a:moveTo>
                  <a:pt x="0" y="0"/>
                </a:moveTo>
                <a:lnTo>
                  <a:pt x="1618816" y="0"/>
                </a:lnTo>
                <a:lnTo>
                  <a:pt x="1618816" y="971940"/>
                </a:lnTo>
                <a:lnTo>
                  <a:pt x="0" y="971940"/>
                </a:lnTo>
                <a:lnTo>
                  <a:pt x="0" y="0"/>
                </a:lnTo>
                <a:close/>
              </a:path>
            </a:pathLst>
          </a:custGeom>
          <a:blipFill rotWithShape="1">
            <a:blip r:embed="rId9">
              <a:alphaModFix/>
            </a:blip>
            <a:stretch>
              <a:fillRect b="0" l="0" r="0" t="0"/>
            </a:stretch>
          </a:blipFill>
          <a:ln>
            <a:noFill/>
          </a:ln>
        </p:spPr>
      </p:sp>
      <p:sp>
        <p:nvSpPr>
          <p:cNvPr id="430" name="Google Shape;430;p21"/>
          <p:cNvSpPr/>
          <p:nvPr/>
        </p:nvSpPr>
        <p:spPr>
          <a:xfrm>
            <a:off x="16242641" y="3168477"/>
            <a:ext cx="1501611" cy="1362115"/>
          </a:xfrm>
          <a:custGeom>
            <a:rect b="b" l="l" r="r" t="t"/>
            <a:pathLst>
              <a:path extrusionOk="0" h="1208772" w="1240457">
                <a:moveTo>
                  <a:pt x="0" y="0"/>
                </a:moveTo>
                <a:lnTo>
                  <a:pt x="1240457" y="0"/>
                </a:lnTo>
                <a:lnTo>
                  <a:pt x="1240457" y="1208773"/>
                </a:lnTo>
                <a:lnTo>
                  <a:pt x="0" y="1208773"/>
                </a:lnTo>
                <a:lnTo>
                  <a:pt x="0" y="0"/>
                </a:lnTo>
                <a:close/>
              </a:path>
            </a:pathLst>
          </a:custGeom>
          <a:blipFill rotWithShape="1">
            <a:blip r:embed="rId10">
              <a:alphaModFix/>
            </a:blip>
            <a:stretch>
              <a:fillRect b="-22675" l="-20993" r="-23200" t="-25299"/>
            </a:stretch>
          </a:blipFill>
          <a:ln>
            <a:noFill/>
          </a:ln>
        </p:spPr>
      </p:sp>
      <p:sp>
        <p:nvSpPr>
          <p:cNvPr id="431" name="Google Shape;431;p21"/>
          <p:cNvSpPr/>
          <p:nvPr/>
        </p:nvSpPr>
        <p:spPr>
          <a:xfrm>
            <a:off x="11417413" y="4649026"/>
            <a:ext cx="1591297" cy="1113027"/>
          </a:xfrm>
          <a:custGeom>
            <a:rect b="b" l="l" r="r" t="t"/>
            <a:pathLst>
              <a:path extrusionOk="0" h="971940" w="1402799">
                <a:moveTo>
                  <a:pt x="0" y="0"/>
                </a:moveTo>
                <a:lnTo>
                  <a:pt x="1402800" y="0"/>
                </a:lnTo>
                <a:lnTo>
                  <a:pt x="1402800" y="971940"/>
                </a:lnTo>
                <a:lnTo>
                  <a:pt x="0" y="971940"/>
                </a:lnTo>
                <a:lnTo>
                  <a:pt x="0" y="0"/>
                </a:lnTo>
                <a:close/>
              </a:path>
            </a:pathLst>
          </a:custGeom>
          <a:blipFill rotWithShape="1">
            <a:blip r:embed="rId11">
              <a:alphaModFix/>
            </a:blip>
            <a:stretch>
              <a:fillRect b="0" l="0" r="0" t="0"/>
            </a:stretch>
          </a:blipFill>
          <a:ln>
            <a:noFill/>
          </a:ln>
        </p:spPr>
      </p:sp>
      <p:sp>
        <p:nvSpPr>
          <p:cNvPr id="432" name="Google Shape;432;p21"/>
          <p:cNvSpPr/>
          <p:nvPr/>
        </p:nvSpPr>
        <p:spPr>
          <a:xfrm>
            <a:off x="12051010" y="6277142"/>
            <a:ext cx="3407368" cy="727865"/>
          </a:xfrm>
          <a:custGeom>
            <a:rect b="b" l="l" r="r" t="t"/>
            <a:pathLst>
              <a:path extrusionOk="0" h="727865" w="3407368">
                <a:moveTo>
                  <a:pt x="0" y="0"/>
                </a:moveTo>
                <a:lnTo>
                  <a:pt x="3407368" y="0"/>
                </a:lnTo>
                <a:lnTo>
                  <a:pt x="3407368" y="727865"/>
                </a:lnTo>
                <a:lnTo>
                  <a:pt x="0" y="727865"/>
                </a:lnTo>
                <a:lnTo>
                  <a:pt x="0" y="0"/>
                </a:lnTo>
                <a:close/>
              </a:path>
            </a:pathLst>
          </a:custGeom>
          <a:blipFill rotWithShape="1">
            <a:blip r:embed="rId12">
              <a:alphaModFix/>
            </a:blip>
            <a:stretch>
              <a:fillRect b="0" l="0" r="0" t="0"/>
            </a:stretch>
          </a:blipFill>
          <a:ln>
            <a:noFill/>
          </a:ln>
        </p:spPr>
      </p:sp>
      <p:sp>
        <p:nvSpPr>
          <p:cNvPr id="433" name="Google Shape;433;p21"/>
          <p:cNvSpPr/>
          <p:nvPr/>
        </p:nvSpPr>
        <p:spPr>
          <a:xfrm>
            <a:off x="9143485" y="3278574"/>
            <a:ext cx="3733881" cy="881214"/>
          </a:xfrm>
          <a:custGeom>
            <a:rect b="b" l="l" r="r" t="t"/>
            <a:pathLst>
              <a:path extrusionOk="0" h="881214" w="3733881">
                <a:moveTo>
                  <a:pt x="0" y="0"/>
                </a:moveTo>
                <a:lnTo>
                  <a:pt x="3733881" y="0"/>
                </a:lnTo>
                <a:lnTo>
                  <a:pt x="3733881" y="881214"/>
                </a:lnTo>
                <a:lnTo>
                  <a:pt x="0" y="881214"/>
                </a:lnTo>
                <a:lnTo>
                  <a:pt x="0" y="0"/>
                </a:lnTo>
                <a:close/>
              </a:path>
            </a:pathLst>
          </a:custGeom>
          <a:blipFill rotWithShape="1">
            <a:blip r:embed="rId13">
              <a:alphaModFix/>
            </a:blip>
            <a:stretch>
              <a:fillRect b="-91807" l="0" r="0" t="-97085"/>
            </a:stretch>
          </a:blipFill>
          <a:ln>
            <a:noFill/>
          </a:ln>
        </p:spPr>
      </p:sp>
      <p:sp>
        <p:nvSpPr>
          <p:cNvPr id="434" name="Google Shape;434;p21"/>
          <p:cNvSpPr/>
          <p:nvPr/>
        </p:nvSpPr>
        <p:spPr>
          <a:xfrm>
            <a:off x="8917797" y="7059275"/>
            <a:ext cx="2510798" cy="1004319"/>
          </a:xfrm>
          <a:custGeom>
            <a:rect b="b" l="l" r="r" t="t"/>
            <a:pathLst>
              <a:path extrusionOk="0" h="1004319" w="2510798">
                <a:moveTo>
                  <a:pt x="0" y="0"/>
                </a:moveTo>
                <a:lnTo>
                  <a:pt x="2510798" y="0"/>
                </a:lnTo>
                <a:lnTo>
                  <a:pt x="2510798" y="1004319"/>
                </a:lnTo>
                <a:lnTo>
                  <a:pt x="0" y="1004319"/>
                </a:lnTo>
                <a:lnTo>
                  <a:pt x="0" y="0"/>
                </a:lnTo>
                <a:close/>
              </a:path>
            </a:pathLst>
          </a:custGeom>
          <a:blipFill rotWithShape="1">
            <a:blip r:embed="rId14">
              <a:alphaModFix/>
            </a:blip>
            <a:stretch>
              <a:fillRect b="0" l="0" r="0" t="0"/>
            </a:stretch>
          </a:blipFill>
          <a:ln>
            <a:noFill/>
          </a:ln>
        </p:spPr>
      </p:sp>
      <p:sp>
        <p:nvSpPr>
          <p:cNvPr id="435" name="Google Shape;435;p21"/>
          <p:cNvSpPr/>
          <p:nvPr/>
        </p:nvSpPr>
        <p:spPr>
          <a:xfrm>
            <a:off x="238925" y="1764160"/>
            <a:ext cx="2564242" cy="1029402"/>
          </a:xfrm>
          <a:custGeom>
            <a:rect b="b" l="l" r="r" t="t"/>
            <a:pathLst>
              <a:path extrusionOk="0" h="1029402" w="2564242">
                <a:moveTo>
                  <a:pt x="0" y="0"/>
                </a:moveTo>
                <a:lnTo>
                  <a:pt x="2564242" y="0"/>
                </a:lnTo>
                <a:lnTo>
                  <a:pt x="2564242" y="1029402"/>
                </a:lnTo>
                <a:lnTo>
                  <a:pt x="0" y="1029402"/>
                </a:lnTo>
                <a:lnTo>
                  <a:pt x="0" y="0"/>
                </a:lnTo>
                <a:close/>
              </a:path>
            </a:pathLst>
          </a:custGeom>
          <a:blipFill rotWithShape="1">
            <a:blip r:embed="rId15">
              <a:alphaModFix/>
            </a:blip>
            <a:stretch>
              <a:fillRect b="-87021" l="-21579" r="-20848" t="-79269"/>
            </a:stretch>
          </a:blipFill>
          <a:ln>
            <a:noFill/>
          </a:ln>
        </p:spPr>
      </p:sp>
      <p:sp>
        <p:nvSpPr>
          <p:cNvPr id="436" name="Google Shape;436;p21"/>
          <p:cNvSpPr/>
          <p:nvPr/>
        </p:nvSpPr>
        <p:spPr>
          <a:xfrm>
            <a:off x="3201994" y="1754014"/>
            <a:ext cx="3030823" cy="1483564"/>
          </a:xfrm>
          <a:custGeom>
            <a:rect b="b" l="l" r="r" t="t"/>
            <a:pathLst>
              <a:path extrusionOk="0" h="1483564" w="3030823">
                <a:moveTo>
                  <a:pt x="0" y="0"/>
                </a:moveTo>
                <a:lnTo>
                  <a:pt x="3030822" y="0"/>
                </a:lnTo>
                <a:lnTo>
                  <a:pt x="3030822" y="1483564"/>
                </a:lnTo>
                <a:lnTo>
                  <a:pt x="0" y="1483564"/>
                </a:lnTo>
                <a:lnTo>
                  <a:pt x="0" y="0"/>
                </a:lnTo>
                <a:close/>
              </a:path>
            </a:pathLst>
          </a:custGeom>
          <a:blipFill rotWithShape="1">
            <a:blip r:embed="rId16">
              <a:alphaModFix/>
            </a:blip>
            <a:stretch>
              <a:fillRect b="-32984" l="-13699" r="-13699" t="-21018"/>
            </a:stretch>
          </a:blipFill>
          <a:ln>
            <a:noFill/>
          </a:ln>
        </p:spPr>
      </p:sp>
      <p:sp>
        <p:nvSpPr>
          <p:cNvPr id="437" name="Google Shape;437;p21"/>
          <p:cNvSpPr/>
          <p:nvPr/>
        </p:nvSpPr>
        <p:spPr>
          <a:xfrm>
            <a:off x="334107" y="3130403"/>
            <a:ext cx="2030479" cy="1060636"/>
          </a:xfrm>
          <a:custGeom>
            <a:rect b="b" l="l" r="r" t="t"/>
            <a:pathLst>
              <a:path extrusionOk="0" h="1060636" w="2030479">
                <a:moveTo>
                  <a:pt x="0" y="0"/>
                </a:moveTo>
                <a:lnTo>
                  <a:pt x="2030479" y="0"/>
                </a:lnTo>
                <a:lnTo>
                  <a:pt x="2030479" y="1060636"/>
                </a:lnTo>
                <a:lnTo>
                  <a:pt x="0" y="1060636"/>
                </a:lnTo>
                <a:lnTo>
                  <a:pt x="0" y="0"/>
                </a:lnTo>
                <a:close/>
              </a:path>
            </a:pathLst>
          </a:custGeom>
          <a:blipFill rotWithShape="1">
            <a:blip r:embed="rId17">
              <a:alphaModFix/>
            </a:blip>
            <a:stretch>
              <a:fillRect b="-46324" l="0" r="0" t="-45107"/>
            </a:stretch>
          </a:blipFill>
          <a:ln>
            <a:noFill/>
          </a:ln>
        </p:spPr>
      </p:sp>
      <p:sp>
        <p:nvSpPr>
          <p:cNvPr id="438" name="Google Shape;438;p21"/>
          <p:cNvSpPr/>
          <p:nvPr/>
        </p:nvSpPr>
        <p:spPr>
          <a:xfrm>
            <a:off x="12070954" y="7272681"/>
            <a:ext cx="3433672" cy="791806"/>
          </a:xfrm>
          <a:custGeom>
            <a:rect b="b" l="l" r="r" t="t"/>
            <a:pathLst>
              <a:path extrusionOk="0" h="791806" w="3433672">
                <a:moveTo>
                  <a:pt x="0" y="0"/>
                </a:moveTo>
                <a:lnTo>
                  <a:pt x="3433672" y="0"/>
                </a:lnTo>
                <a:lnTo>
                  <a:pt x="3433672" y="791806"/>
                </a:lnTo>
                <a:lnTo>
                  <a:pt x="0" y="791806"/>
                </a:lnTo>
                <a:lnTo>
                  <a:pt x="0" y="0"/>
                </a:lnTo>
                <a:close/>
              </a:path>
            </a:pathLst>
          </a:custGeom>
          <a:blipFill rotWithShape="1">
            <a:blip r:embed="rId18">
              <a:alphaModFix/>
            </a:blip>
            <a:stretch>
              <a:fillRect b="-171558" l="0" r="0" t="-162074"/>
            </a:stretch>
          </a:blipFill>
          <a:ln>
            <a:noFill/>
          </a:ln>
        </p:spPr>
      </p:sp>
      <p:sp>
        <p:nvSpPr>
          <p:cNvPr id="439" name="Google Shape;439;p21"/>
          <p:cNvSpPr/>
          <p:nvPr/>
        </p:nvSpPr>
        <p:spPr>
          <a:xfrm>
            <a:off x="7302292" y="3343319"/>
            <a:ext cx="1129070" cy="1129070"/>
          </a:xfrm>
          <a:custGeom>
            <a:rect b="b" l="l" r="r" t="t"/>
            <a:pathLst>
              <a:path extrusionOk="0" h="1129070" w="1129070">
                <a:moveTo>
                  <a:pt x="0" y="0"/>
                </a:moveTo>
                <a:lnTo>
                  <a:pt x="1129070" y="0"/>
                </a:lnTo>
                <a:lnTo>
                  <a:pt x="1129070" y="1129070"/>
                </a:lnTo>
                <a:lnTo>
                  <a:pt x="0" y="1129070"/>
                </a:lnTo>
                <a:lnTo>
                  <a:pt x="0" y="0"/>
                </a:lnTo>
                <a:close/>
              </a:path>
            </a:pathLst>
          </a:custGeom>
          <a:blipFill rotWithShape="1">
            <a:blip r:embed="rId19">
              <a:alphaModFix/>
            </a:blip>
            <a:stretch>
              <a:fillRect b="0" l="0" r="0" t="0"/>
            </a:stretch>
          </a:blipFill>
          <a:ln>
            <a:noFill/>
          </a:ln>
        </p:spPr>
      </p:sp>
      <p:sp>
        <p:nvSpPr>
          <p:cNvPr id="440" name="Google Shape;440;p21"/>
          <p:cNvSpPr/>
          <p:nvPr/>
        </p:nvSpPr>
        <p:spPr>
          <a:xfrm>
            <a:off x="285841" y="4629723"/>
            <a:ext cx="2054668" cy="1027334"/>
          </a:xfrm>
          <a:custGeom>
            <a:rect b="b" l="l" r="r" t="t"/>
            <a:pathLst>
              <a:path extrusionOk="0" h="1027334" w="2054668">
                <a:moveTo>
                  <a:pt x="0" y="0"/>
                </a:moveTo>
                <a:lnTo>
                  <a:pt x="2054668" y="0"/>
                </a:lnTo>
                <a:lnTo>
                  <a:pt x="2054668" y="1027334"/>
                </a:lnTo>
                <a:lnTo>
                  <a:pt x="0" y="1027334"/>
                </a:lnTo>
                <a:lnTo>
                  <a:pt x="0" y="0"/>
                </a:lnTo>
                <a:close/>
              </a:path>
            </a:pathLst>
          </a:custGeom>
          <a:blipFill rotWithShape="1">
            <a:blip r:embed="rId20">
              <a:alphaModFix/>
            </a:blip>
            <a:stretch>
              <a:fillRect b="0" l="0" r="0" t="0"/>
            </a:stretch>
          </a:blipFill>
          <a:ln>
            <a:noFill/>
          </a:ln>
        </p:spPr>
      </p:sp>
      <p:sp>
        <p:nvSpPr>
          <p:cNvPr id="441" name="Google Shape;441;p21"/>
          <p:cNvSpPr/>
          <p:nvPr/>
        </p:nvSpPr>
        <p:spPr>
          <a:xfrm>
            <a:off x="2975963" y="4812587"/>
            <a:ext cx="2895496" cy="938337"/>
          </a:xfrm>
          <a:custGeom>
            <a:rect b="b" l="l" r="r" t="t"/>
            <a:pathLst>
              <a:path extrusionOk="0" h="938337" w="2895496">
                <a:moveTo>
                  <a:pt x="0" y="0"/>
                </a:moveTo>
                <a:lnTo>
                  <a:pt x="2895495" y="0"/>
                </a:lnTo>
                <a:lnTo>
                  <a:pt x="2895495" y="938337"/>
                </a:lnTo>
                <a:lnTo>
                  <a:pt x="0" y="938337"/>
                </a:lnTo>
                <a:lnTo>
                  <a:pt x="0" y="0"/>
                </a:lnTo>
                <a:close/>
              </a:path>
            </a:pathLst>
          </a:custGeom>
          <a:blipFill rotWithShape="1">
            <a:blip r:embed="rId21">
              <a:alphaModFix/>
            </a:blip>
            <a:stretch>
              <a:fillRect b="0" l="0" r="0" t="0"/>
            </a:stretch>
          </a:blipFill>
          <a:ln>
            <a:noFill/>
          </a:ln>
        </p:spPr>
      </p:sp>
      <p:sp>
        <p:nvSpPr>
          <p:cNvPr id="442" name="Google Shape;442;p21"/>
          <p:cNvSpPr/>
          <p:nvPr/>
        </p:nvSpPr>
        <p:spPr>
          <a:xfrm>
            <a:off x="5168174" y="3359628"/>
            <a:ext cx="1517993" cy="976963"/>
          </a:xfrm>
          <a:custGeom>
            <a:rect b="b" l="l" r="r" t="t"/>
            <a:pathLst>
              <a:path extrusionOk="0" h="950848" w="1542487">
                <a:moveTo>
                  <a:pt x="0" y="0"/>
                </a:moveTo>
                <a:lnTo>
                  <a:pt x="1542487" y="0"/>
                </a:lnTo>
                <a:lnTo>
                  <a:pt x="1542487" y="950848"/>
                </a:lnTo>
                <a:lnTo>
                  <a:pt x="0" y="950848"/>
                </a:lnTo>
                <a:lnTo>
                  <a:pt x="0" y="0"/>
                </a:lnTo>
                <a:close/>
              </a:path>
            </a:pathLst>
          </a:custGeom>
          <a:blipFill rotWithShape="1">
            <a:blip r:embed="rId22">
              <a:alphaModFix/>
            </a:blip>
            <a:stretch>
              <a:fillRect b="0" l="0" r="0" t="0"/>
            </a:stretch>
          </a:blipFill>
          <a:ln>
            <a:noFill/>
          </a:ln>
        </p:spPr>
      </p:sp>
      <p:sp>
        <p:nvSpPr>
          <p:cNvPr id="443" name="Google Shape;443;p21"/>
          <p:cNvSpPr/>
          <p:nvPr/>
        </p:nvSpPr>
        <p:spPr>
          <a:xfrm>
            <a:off x="6280162" y="4668758"/>
            <a:ext cx="2405971" cy="561663"/>
          </a:xfrm>
          <a:custGeom>
            <a:rect b="b" l="l" r="r" t="t"/>
            <a:pathLst>
              <a:path extrusionOk="0" h="561663" w="2405971">
                <a:moveTo>
                  <a:pt x="0" y="0"/>
                </a:moveTo>
                <a:lnTo>
                  <a:pt x="2405971" y="0"/>
                </a:lnTo>
                <a:lnTo>
                  <a:pt x="2405971" y="561664"/>
                </a:lnTo>
                <a:lnTo>
                  <a:pt x="0" y="561664"/>
                </a:lnTo>
                <a:lnTo>
                  <a:pt x="0" y="0"/>
                </a:lnTo>
                <a:close/>
              </a:path>
            </a:pathLst>
          </a:custGeom>
          <a:blipFill rotWithShape="1">
            <a:blip r:embed="rId23">
              <a:alphaModFix/>
            </a:blip>
            <a:stretch>
              <a:fillRect b="-165605" l="0" r="0" t="-162714"/>
            </a:stretch>
          </a:blipFill>
          <a:ln>
            <a:noFill/>
          </a:ln>
        </p:spPr>
      </p:sp>
      <p:sp>
        <p:nvSpPr>
          <p:cNvPr id="444" name="Google Shape;444;p21"/>
          <p:cNvSpPr/>
          <p:nvPr/>
        </p:nvSpPr>
        <p:spPr>
          <a:xfrm>
            <a:off x="6280162" y="5619766"/>
            <a:ext cx="2134958" cy="934044"/>
          </a:xfrm>
          <a:custGeom>
            <a:rect b="b" l="l" r="r" t="t"/>
            <a:pathLst>
              <a:path extrusionOk="0" h="934044" w="2134958">
                <a:moveTo>
                  <a:pt x="0" y="0"/>
                </a:moveTo>
                <a:lnTo>
                  <a:pt x="2134958" y="0"/>
                </a:lnTo>
                <a:lnTo>
                  <a:pt x="2134958" y="934044"/>
                </a:lnTo>
                <a:lnTo>
                  <a:pt x="0" y="934044"/>
                </a:lnTo>
                <a:lnTo>
                  <a:pt x="0" y="0"/>
                </a:lnTo>
                <a:close/>
              </a:path>
            </a:pathLst>
          </a:custGeom>
          <a:blipFill rotWithShape="1">
            <a:blip r:embed="rId24">
              <a:alphaModFix/>
            </a:blip>
            <a:stretch>
              <a:fillRect b="0" l="0" r="0" t="0"/>
            </a:stretch>
          </a:blipFill>
          <a:ln>
            <a:noFill/>
          </a:ln>
        </p:spPr>
      </p:sp>
      <p:sp>
        <p:nvSpPr>
          <p:cNvPr id="445" name="Google Shape;445;p21"/>
          <p:cNvSpPr/>
          <p:nvPr/>
        </p:nvSpPr>
        <p:spPr>
          <a:xfrm>
            <a:off x="4123534" y="6197823"/>
            <a:ext cx="1438101" cy="1449874"/>
          </a:xfrm>
          <a:custGeom>
            <a:rect b="b" l="l" r="r" t="t"/>
            <a:pathLst>
              <a:path extrusionOk="0" h="1449874" w="1438101">
                <a:moveTo>
                  <a:pt x="0" y="0"/>
                </a:moveTo>
                <a:lnTo>
                  <a:pt x="1438101" y="0"/>
                </a:lnTo>
                <a:lnTo>
                  <a:pt x="1438101" y="1449874"/>
                </a:lnTo>
                <a:lnTo>
                  <a:pt x="0" y="1449874"/>
                </a:lnTo>
                <a:lnTo>
                  <a:pt x="0" y="0"/>
                </a:lnTo>
                <a:close/>
              </a:path>
            </a:pathLst>
          </a:custGeom>
          <a:blipFill rotWithShape="1">
            <a:blip r:embed="rId25">
              <a:alphaModFix/>
            </a:blip>
            <a:stretch>
              <a:fillRect b="-6988" l="-9388" r="-9299" t="-10901"/>
            </a:stretch>
          </a:blipFill>
          <a:ln>
            <a:noFill/>
          </a:ln>
        </p:spPr>
      </p:sp>
      <p:sp>
        <p:nvSpPr>
          <p:cNvPr id="446" name="Google Shape;446;p21"/>
          <p:cNvSpPr/>
          <p:nvPr/>
        </p:nvSpPr>
        <p:spPr>
          <a:xfrm>
            <a:off x="13296102" y="3883856"/>
            <a:ext cx="2332055" cy="588533"/>
          </a:xfrm>
          <a:custGeom>
            <a:rect b="b" l="l" r="r" t="t"/>
            <a:pathLst>
              <a:path extrusionOk="0" h="588533" w="2332055">
                <a:moveTo>
                  <a:pt x="0" y="0"/>
                </a:moveTo>
                <a:lnTo>
                  <a:pt x="2332056" y="0"/>
                </a:lnTo>
                <a:lnTo>
                  <a:pt x="2332056" y="588533"/>
                </a:lnTo>
                <a:lnTo>
                  <a:pt x="0" y="588533"/>
                </a:lnTo>
                <a:lnTo>
                  <a:pt x="0" y="0"/>
                </a:lnTo>
                <a:close/>
              </a:path>
            </a:pathLst>
          </a:custGeom>
          <a:blipFill rotWithShape="1">
            <a:blip r:embed="rId26">
              <a:alphaModFix/>
            </a:blip>
            <a:stretch>
              <a:fillRect b="-60982" l="0" r="0" t="-61898"/>
            </a:stretch>
          </a:blipFill>
          <a:ln>
            <a:noFill/>
          </a:ln>
        </p:spPr>
      </p:sp>
      <p:sp>
        <p:nvSpPr>
          <p:cNvPr id="447" name="Google Shape;447;p21"/>
          <p:cNvSpPr/>
          <p:nvPr/>
        </p:nvSpPr>
        <p:spPr>
          <a:xfrm>
            <a:off x="248101" y="6039175"/>
            <a:ext cx="3546533" cy="1716420"/>
          </a:xfrm>
          <a:custGeom>
            <a:rect b="b" l="l" r="r" t="t"/>
            <a:pathLst>
              <a:path extrusionOk="0" h="1716420" w="3546533">
                <a:moveTo>
                  <a:pt x="0" y="0"/>
                </a:moveTo>
                <a:lnTo>
                  <a:pt x="3546533" y="0"/>
                </a:lnTo>
                <a:lnTo>
                  <a:pt x="3546533" y="1716420"/>
                </a:lnTo>
                <a:lnTo>
                  <a:pt x="0" y="1716420"/>
                </a:lnTo>
                <a:lnTo>
                  <a:pt x="0" y="0"/>
                </a:lnTo>
                <a:close/>
              </a:path>
            </a:pathLst>
          </a:custGeom>
          <a:blipFill rotWithShape="1">
            <a:blip r:embed="rId27">
              <a:alphaModFix/>
            </a:blip>
            <a:stretch>
              <a:fillRect b="-14347" l="-14913" r="-14419" t="-16135"/>
            </a:stretch>
          </a:blipFill>
          <a:ln>
            <a:noFill/>
          </a:ln>
        </p:spPr>
      </p:sp>
      <p:sp>
        <p:nvSpPr>
          <p:cNvPr id="448" name="Google Shape;448;p21"/>
          <p:cNvSpPr txBox="1"/>
          <p:nvPr/>
        </p:nvSpPr>
        <p:spPr>
          <a:xfrm>
            <a:off x="4341209" y="122156"/>
            <a:ext cx="10454595" cy="1154162"/>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lang="en-US" sz="6422">
                <a:solidFill>
                  <a:srgbClr val="E90D88"/>
                </a:solidFill>
                <a:latin typeface="Poppins"/>
                <a:ea typeface="Poppins"/>
                <a:cs typeface="Poppins"/>
                <a:sym typeface="Poppins"/>
              </a:rPr>
              <a:t>Our format partners</a:t>
            </a:r>
            <a:endParaRPr b="1" sz="6422">
              <a:solidFill>
                <a:srgbClr val="E90D88"/>
              </a:solidFill>
              <a:latin typeface="Poppins"/>
              <a:ea typeface="Poppins"/>
              <a:cs typeface="Poppins"/>
              <a:sym typeface="Poppins"/>
            </a:endParaRPr>
          </a:p>
        </p:txBody>
      </p:sp>
      <p:sp>
        <p:nvSpPr>
          <p:cNvPr id="449" name="Google Shape;449;p21"/>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28">
              <a:alphaModFix/>
            </a:blip>
            <a:stretch>
              <a:fillRect b="-52632" l="0" r="0" t="0"/>
            </a:stretch>
          </a:blipFill>
          <a:ln>
            <a:noFill/>
          </a:ln>
        </p:spPr>
      </p:sp>
      <p:pic>
        <p:nvPicPr>
          <p:cNvPr descr="KPN Farm Fresh by KPN Farm Fresh Pvt Ltd" id="450" name="Google Shape;450;p21"/>
          <p:cNvPicPr preferRelativeResize="0"/>
          <p:nvPr/>
        </p:nvPicPr>
        <p:blipFill rotWithShape="1">
          <a:blip r:embed="rId29">
            <a:alphaModFix/>
          </a:blip>
          <a:srcRect b="74078" l="33997" r="32778" t="7698"/>
          <a:stretch/>
        </p:blipFill>
        <p:spPr>
          <a:xfrm>
            <a:off x="16144113" y="6572654"/>
            <a:ext cx="1600139" cy="1603437"/>
          </a:xfrm>
          <a:prstGeom prst="rect">
            <a:avLst/>
          </a:prstGeom>
          <a:noFill/>
          <a:ln>
            <a:noFill/>
          </a:ln>
          <a:effectLst>
            <a:outerShdw blurRad="50800" rotWithShape="0" algn="tl" dir="2700000" dist="38100">
              <a:srgbClr val="000000">
                <a:alpha val="40000"/>
              </a:srgbClr>
            </a:outerShdw>
          </a:effectLst>
        </p:spPr>
      </p:pic>
      <p:pic>
        <p:nvPicPr>
          <p:cNvPr id="451" name="Google Shape;451;p21"/>
          <p:cNvPicPr preferRelativeResize="0"/>
          <p:nvPr/>
        </p:nvPicPr>
        <p:blipFill rotWithShape="1">
          <a:blip r:embed="rId30">
            <a:alphaModFix/>
          </a:blip>
          <a:srcRect b="16629" l="0" r="0" t="0"/>
          <a:stretch/>
        </p:blipFill>
        <p:spPr>
          <a:xfrm>
            <a:off x="354736" y="8061815"/>
            <a:ext cx="2377728" cy="1308262"/>
          </a:xfrm>
          <a:prstGeom prst="rect">
            <a:avLst/>
          </a:prstGeom>
          <a:noFill/>
          <a:ln>
            <a:noFill/>
          </a:ln>
        </p:spPr>
      </p:pic>
      <p:sp>
        <p:nvSpPr>
          <p:cNvPr descr="Crossword Identity - Ajay Shah Design ..." id="452" name="Google Shape;452;p21"/>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3" name="Google Shape;453;p21"/>
          <p:cNvPicPr preferRelativeResize="0"/>
          <p:nvPr/>
        </p:nvPicPr>
        <p:blipFill rotWithShape="1">
          <a:blip r:embed="rId31">
            <a:alphaModFix/>
          </a:blip>
          <a:srcRect b="0" l="0" r="0" t="0"/>
          <a:stretch/>
        </p:blipFill>
        <p:spPr>
          <a:xfrm>
            <a:off x="3447890" y="7906717"/>
            <a:ext cx="2038111" cy="1520744"/>
          </a:xfrm>
          <a:prstGeom prst="rect">
            <a:avLst/>
          </a:prstGeom>
          <a:noFill/>
          <a:ln>
            <a:noFill/>
          </a:ln>
        </p:spPr>
      </p:pic>
      <p:pic>
        <p:nvPicPr>
          <p:cNvPr descr="Imagicaa | Logopedia | Fandom" id="454" name="Google Shape;454;p21"/>
          <p:cNvPicPr preferRelativeResize="0"/>
          <p:nvPr/>
        </p:nvPicPr>
        <p:blipFill rotWithShape="1">
          <a:blip r:embed="rId32">
            <a:alphaModFix/>
          </a:blip>
          <a:srcRect b="0" l="0" r="0" t="0"/>
          <a:stretch/>
        </p:blipFill>
        <p:spPr>
          <a:xfrm>
            <a:off x="6097067" y="8270432"/>
            <a:ext cx="3893803" cy="1199835"/>
          </a:xfrm>
          <a:prstGeom prst="rect">
            <a:avLst/>
          </a:prstGeom>
          <a:noFill/>
          <a:ln>
            <a:noFill/>
          </a:ln>
        </p:spPr>
      </p:pic>
      <p:pic>
        <p:nvPicPr>
          <p:cNvPr id="455" name="Google Shape;455;p21"/>
          <p:cNvPicPr preferRelativeResize="0"/>
          <p:nvPr/>
        </p:nvPicPr>
        <p:blipFill rotWithShape="1">
          <a:blip r:embed="rId33">
            <a:alphaModFix/>
          </a:blip>
          <a:srcRect b="0" l="0" r="0" t="0"/>
          <a:stretch/>
        </p:blipFill>
        <p:spPr>
          <a:xfrm>
            <a:off x="10348973" y="8384836"/>
            <a:ext cx="3381375" cy="1352550"/>
          </a:xfrm>
          <a:prstGeom prst="rect">
            <a:avLst/>
          </a:prstGeom>
          <a:noFill/>
          <a:ln>
            <a:noFill/>
          </a:ln>
        </p:spPr>
      </p:pic>
      <p:pic>
        <p:nvPicPr>
          <p:cNvPr id="456" name="Google Shape;456;p21"/>
          <p:cNvPicPr preferRelativeResize="0"/>
          <p:nvPr/>
        </p:nvPicPr>
        <p:blipFill rotWithShape="1">
          <a:blip r:embed="rId34">
            <a:alphaModFix/>
          </a:blip>
          <a:srcRect b="33854" l="0" r="0" t="27864"/>
          <a:stretch/>
        </p:blipFill>
        <p:spPr>
          <a:xfrm>
            <a:off x="14425303" y="8294570"/>
            <a:ext cx="3437620" cy="1375052"/>
          </a:xfrm>
          <a:prstGeom prst="rect">
            <a:avLst/>
          </a:prstGeom>
          <a:noFill/>
          <a:ln>
            <a:noFill/>
          </a:ln>
        </p:spPr>
      </p:pic>
      <p:pic>
        <p:nvPicPr>
          <p:cNvPr id="457" name="Google Shape;457;p21"/>
          <p:cNvPicPr preferRelativeResize="0"/>
          <p:nvPr/>
        </p:nvPicPr>
        <p:blipFill rotWithShape="1">
          <a:blip r:embed="rId35">
            <a:alphaModFix/>
          </a:blip>
          <a:srcRect b="0" l="0" r="0" t="0"/>
          <a:stretch/>
        </p:blipFill>
        <p:spPr>
          <a:xfrm>
            <a:off x="16242641" y="1548807"/>
            <a:ext cx="1495484" cy="1495484"/>
          </a:xfrm>
          <a:prstGeom prst="rect">
            <a:avLst/>
          </a:prstGeom>
          <a:noFill/>
          <a:ln>
            <a:noFill/>
          </a:ln>
        </p:spPr>
      </p:pic>
      <p:pic>
        <p:nvPicPr>
          <p:cNvPr descr="Nature's Basket - YouTube" id="458" name="Google Shape;458;p21"/>
          <p:cNvPicPr preferRelativeResize="0"/>
          <p:nvPr/>
        </p:nvPicPr>
        <p:blipFill rotWithShape="1">
          <a:blip r:embed="rId36">
            <a:alphaModFix/>
          </a:blip>
          <a:srcRect b="25259" l="12222" r="13690" t="22867"/>
          <a:stretch/>
        </p:blipFill>
        <p:spPr>
          <a:xfrm>
            <a:off x="15657634" y="4706631"/>
            <a:ext cx="2086618" cy="1460965"/>
          </a:xfrm>
          <a:prstGeom prst="rect">
            <a:avLst/>
          </a:prstGeom>
          <a:noFill/>
          <a:ln>
            <a:noFill/>
          </a:ln>
          <a:effectLst>
            <a:outerShdw blurRad="50800" rotWithShape="0" algn="tl" dir="2700000" dist="38100">
              <a:srgbClr val="000000">
                <a:alpha val="40000"/>
              </a:srgbClr>
            </a:outerShdw>
          </a:effectLst>
        </p:spPr>
      </p:pic>
      <p:pic>
        <p:nvPicPr>
          <p:cNvPr id="459" name="Google Shape;459;p21"/>
          <p:cNvPicPr preferRelativeResize="0"/>
          <p:nvPr/>
        </p:nvPicPr>
        <p:blipFill rotWithShape="1">
          <a:blip r:embed="rId37">
            <a:alphaModFix/>
          </a:blip>
          <a:srcRect b="0" l="0" r="0" t="0"/>
          <a:stretch/>
        </p:blipFill>
        <p:spPr>
          <a:xfrm>
            <a:off x="13750620" y="4729934"/>
            <a:ext cx="1423021" cy="1423021"/>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460" name="Google Shape;460;p21"/>
          <p:cNvPicPr preferRelativeResize="0"/>
          <p:nvPr/>
        </p:nvPicPr>
        <p:blipFill rotWithShape="1">
          <a:blip r:embed="rId38">
            <a:alphaModFix/>
          </a:blip>
          <a:srcRect b="0" l="0" r="0" t="0"/>
          <a:stretch/>
        </p:blipFill>
        <p:spPr>
          <a:xfrm>
            <a:off x="3093466" y="3257500"/>
            <a:ext cx="1495669" cy="1495669"/>
          </a:xfrm>
          <a:prstGeom prst="rect">
            <a:avLst/>
          </a:prstGeom>
          <a:noFill/>
          <a:ln>
            <a:noFill/>
          </a:ln>
          <a:effectLst>
            <a:outerShdw blurRad="50800" rotWithShape="0" algn="tl" dir="2700000" dist="38100">
              <a:srgbClr val="000000">
                <a:alpha val="40000"/>
              </a:srgbClr>
            </a:outerShdw>
          </a:effectLst>
        </p:spPr>
      </p:pic>
      <p:pic>
        <p:nvPicPr>
          <p:cNvPr id="461" name="Google Shape;461;p21"/>
          <p:cNvPicPr preferRelativeResize="0"/>
          <p:nvPr/>
        </p:nvPicPr>
        <p:blipFill rotWithShape="1">
          <a:blip r:embed="rId39">
            <a:alphaModFix/>
          </a:blip>
          <a:srcRect b="24620" l="636" r="-635" t="21454"/>
          <a:stretch/>
        </p:blipFill>
        <p:spPr>
          <a:xfrm>
            <a:off x="6104084" y="6721583"/>
            <a:ext cx="2311036" cy="1246242"/>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Partner 15" id="466" name="Google Shape;466;p22"/>
          <p:cNvPicPr preferRelativeResize="0"/>
          <p:nvPr/>
        </p:nvPicPr>
        <p:blipFill rotWithShape="1">
          <a:blip r:embed="rId3">
            <a:alphaModFix/>
          </a:blip>
          <a:srcRect b="0" l="0" r="0" t="0"/>
          <a:stretch/>
        </p:blipFill>
        <p:spPr>
          <a:xfrm>
            <a:off x="14302772" y="6733886"/>
            <a:ext cx="3804252" cy="2736872"/>
          </a:xfrm>
          <a:prstGeom prst="rect">
            <a:avLst/>
          </a:prstGeom>
          <a:noFill/>
          <a:ln>
            <a:noFill/>
          </a:ln>
          <a:effectLst>
            <a:outerShdw blurRad="292100" rotWithShape="0" algn="tl" dir="2700000" dist="139700">
              <a:srgbClr val="333333">
                <a:alpha val="64705"/>
              </a:srgbClr>
            </a:outerShdw>
          </a:effectLst>
        </p:spPr>
      </p:pic>
      <p:sp>
        <p:nvSpPr>
          <p:cNvPr id="467" name="Google Shape;467;p22"/>
          <p:cNvSpPr/>
          <p:nvPr/>
        </p:nvSpPr>
        <p:spPr>
          <a:xfrm>
            <a:off x="17231290" y="496523"/>
            <a:ext cx="982328" cy="1347911"/>
          </a:xfrm>
          <a:custGeom>
            <a:rect b="b" l="l" r="r" t="t"/>
            <a:pathLst>
              <a:path extrusionOk="0" h="1390221" w="923925">
                <a:moveTo>
                  <a:pt x="0" y="0"/>
                </a:moveTo>
                <a:lnTo>
                  <a:pt x="923925" y="0"/>
                </a:lnTo>
                <a:lnTo>
                  <a:pt x="923925" y="1390221"/>
                </a:lnTo>
                <a:lnTo>
                  <a:pt x="0" y="1390221"/>
                </a:lnTo>
                <a:lnTo>
                  <a:pt x="0" y="0"/>
                </a:lnTo>
                <a:close/>
              </a:path>
            </a:pathLst>
          </a:custGeom>
          <a:blipFill rotWithShape="1">
            <a:blip r:embed="rId4">
              <a:alphaModFix/>
            </a:blip>
            <a:stretch>
              <a:fillRect b="-28" l="0" r="0" t="0"/>
            </a:stretch>
          </a:blipFill>
          <a:ln>
            <a:noFill/>
          </a:ln>
        </p:spPr>
      </p:sp>
      <p:pic>
        <p:nvPicPr>
          <p:cNvPr descr="Partner 14" id="468" name="Google Shape;468;p22"/>
          <p:cNvPicPr preferRelativeResize="0"/>
          <p:nvPr/>
        </p:nvPicPr>
        <p:blipFill rotWithShape="1">
          <a:blip r:embed="rId5">
            <a:alphaModFix/>
          </a:blip>
          <a:srcRect b="0" l="0" r="0" t="0"/>
          <a:stretch/>
        </p:blipFill>
        <p:spPr>
          <a:xfrm>
            <a:off x="343572" y="7734335"/>
            <a:ext cx="3750672" cy="1736423"/>
          </a:xfrm>
          <a:prstGeom prst="rect">
            <a:avLst/>
          </a:prstGeom>
          <a:noFill/>
          <a:ln>
            <a:noFill/>
          </a:ln>
          <a:effectLst>
            <a:outerShdw blurRad="292100" rotWithShape="0" algn="tl" dir="2700000" dist="139700">
              <a:srgbClr val="333333">
                <a:alpha val="64705"/>
              </a:srgbClr>
            </a:outerShdw>
          </a:effectLst>
        </p:spPr>
      </p:pic>
      <p:pic>
        <p:nvPicPr>
          <p:cNvPr descr="Partner 1" id="469" name="Google Shape;469;p22"/>
          <p:cNvPicPr preferRelativeResize="0"/>
          <p:nvPr/>
        </p:nvPicPr>
        <p:blipFill rotWithShape="1">
          <a:blip r:embed="rId6">
            <a:alphaModFix/>
          </a:blip>
          <a:srcRect b="0" l="0" r="0" t="0"/>
          <a:stretch/>
        </p:blipFill>
        <p:spPr>
          <a:xfrm>
            <a:off x="10905122" y="2893910"/>
            <a:ext cx="3793583" cy="1131912"/>
          </a:xfrm>
          <a:prstGeom prst="rect">
            <a:avLst/>
          </a:prstGeom>
          <a:noFill/>
          <a:ln>
            <a:noFill/>
          </a:ln>
          <a:effectLst>
            <a:outerShdw blurRad="292100" rotWithShape="0" algn="tl" dir="2700000" dist="139700">
              <a:srgbClr val="333333">
                <a:alpha val="64705"/>
              </a:srgbClr>
            </a:outerShdw>
          </a:effectLst>
        </p:spPr>
      </p:pic>
      <p:pic>
        <p:nvPicPr>
          <p:cNvPr descr="Partner 3" id="470" name="Google Shape;470;p22"/>
          <p:cNvPicPr preferRelativeResize="0"/>
          <p:nvPr/>
        </p:nvPicPr>
        <p:blipFill rotWithShape="1">
          <a:blip r:embed="rId7">
            <a:alphaModFix/>
          </a:blip>
          <a:srcRect b="0" l="0" r="0" t="0"/>
          <a:stretch/>
        </p:blipFill>
        <p:spPr>
          <a:xfrm>
            <a:off x="15931661" y="2616126"/>
            <a:ext cx="2185988" cy="2143125"/>
          </a:xfrm>
          <a:prstGeom prst="rect">
            <a:avLst/>
          </a:prstGeom>
          <a:noFill/>
          <a:ln>
            <a:noFill/>
          </a:ln>
          <a:effectLst>
            <a:outerShdw blurRad="292100" rotWithShape="0" algn="tl" dir="2700000" dist="139700">
              <a:srgbClr val="333333">
                <a:alpha val="64705"/>
              </a:srgbClr>
            </a:outerShdw>
          </a:effectLst>
        </p:spPr>
      </p:pic>
      <p:pic>
        <p:nvPicPr>
          <p:cNvPr descr="Partner 9" id="471" name="Google Shape;471;p22"/>
          <p:cNvPicPr preferRelativeResize="0"/>
          <p:nvPr/>
        </p:nvPicPr>
        <p:blipFill rotWithShape="1">
          <a:blip r:embed="rId8">
            <a:alphaModFix/>
          </a:blip>
          <a:srcRect b="0" l="0" r="0" t="0"/>
          <a:stretch/>
        </p:blipFill>
        <p:spPr>
          <a:xfrm>
            <a:off x="634631" y="5345789"/>
            <a:ext cx="2957345" cy="1928703"/>
          </a:xfrm>
          <a:prstGeom prst="rect">
            <a:avLst/>
          </a:prstGeom>
          <a:noFill/>
          <a:ln>
            <a:noFill/>
          </a:ln>
          <a:effectLst>
            <a:outerShdw blurRad="292100" rotWithShape="0" algn="tl" dir="2700000" dist="139700">
              <a:srgbClr val="333333">
                <a:alpha val="64705"/>
              </a:srgbClr>
            </a:outerShdw>
          </a:effectLst>
        </p:spPr>
      </p:pic>
      <p:pic>
        <p:nvPicPr>
          <p:cNvPr descr="Partner 13" id="472" name="Google Shape;472;p22"/>
          <p:cNvPicPr preferRelativeResize="0"/>
          <p:nvPr/>
        </p:nvPicPr>
        <p:blipFill rotWithShape="1">
          <a:blip r:embed="rId9">
            <a:alphaModFix/>
          </a:blip>
          <a:srcRect b="0" l="0" r="0" t="0"/>
          <a:stretch/>
        </p:blipFill>
        <p:spPr>
          <a:xfrm>
            <a:off x="14364542" y="4592644"/>
            <a:ext cx="3255893" cy="2450087"/>
          </a:xfrm>
          <a:prstGeom prst="rect">
            <a:avLst/>
          </a:prstGeom>
          <a:noFill/>
          <a:ln>
            <a:noFill/>
          </a:ln>
          <a:effectLst>
            <a:outerShdw blurRad="292100" rotWithShape="0" algn="tl" dir="2700000" dist="139700">
              <a:srgbClr val="333333">
                <a:alpha val="64705"/>
              </a:srgbClr>
            </a:outerShdw>
          </a:effectLst>
        </p:spPr>
      </p:pic>
      <p:pic>
        <p:nvPicPr>
          <p:cNvPr descr="Partner 17" id="473" name="Google Shape;473;p22"/>
          <p:cNvPicPr preferRelativeResize="0"/>
          <p:nvPr/>
        </p:nvPicPr>
        <p:blipFill rotWithShape="1">
          <a:blip r:embed="rId10">
            <a:alphaModFix/>
          </a:blip>
          <a:srcRect b="0" l="0" r="0" t="0"/>
          <a:stretch/>
        </p:blipFill>
        <p:spPr>
          <a:xfrm>
            <a:off x="422420" y="3874057"/>
            <a:ext cx="2870649" cy="1067156"/>
          </a:xfrm>
          <a:prstGeom prst="rect">
            <a:avLst/>
          </a:prstGeom>
          <a:noFill/>
          <a:ln>
            <a:noFill/>
          </a:ln>
          <a:effectLst>
            <a:outerShdw blurRad="292100" rotWithShape="0" algn="tl" dir="2700000" dist="139700">
              <a:srgbClr val="333333">
                <a:alpha val="64705"/>
              </a:srgbClr>
            </a:outerShdw>
          </a:effectLst>
        </p:spPr>
      </p:pic>
      <p:pic>
        <p:nvPicPr>
          <p:cNvPr descr="Partner 2" id="474" name="Google Shape;474;p22"/>
          <p:cNvPicPr preferRelativeResize="0"/>
          <p:nvPr/>
        </p:nvPicPr>
        <p:blipFill rotWithShape="1">
          <a:blip r:embed="rId11">
            <a:alphaModFix/>
          </a:blip>
          <a:srcRect b="0" l="0" r="0" t="0"/>
          <a:stretch/>
        </p:blipFill>
        <p:spPr>
          <a:xfrm>
            <a:off x="8139235" y="4592644"/>
            <a:ext cx="3976607" cy="1690844"/>
          </a:xfrm>
          <a:prstGeom prst="rect">
            <a:avLst/>
          </a:prstGeom>
          <a:noFill/>
          <a:ln>
            <a:noFill/>
          </a:ln>
          <a:effectLst>
            <a:outerShdw blurRad="292100" rotWithShape="0" algn="tl" dir="2700000" dist="139700">
              <a:srgbClr val="333333">
                <a:alpha val="64705"/>
              </a:srgbClr>
            </a:outerShdw>
          </a:effectLst>
        </p:spPr>
      </p:pic>
      <p:pic>
        <p:nvPicPr>
          <p:cNvPr descr="Partner 6" id="475" name="Google Shape;475;p22"/>
          <p:cNvPicPr preferRelativeResize="0"/>
          <p:nvPr/>
        </p:nvPicPr>
        <p:blipFill rotWithShape="1">
          <a:blip r:embed="rId12">
            <a:alphaModFix/>
          </a:blip>
          <a:srcRect b="0" l="0" r="0" t="0"/>
          <a:stretch/>
        </p:blipFill>
        <p:spPr>
          <a:xfrm>
            <a:off x="4904438" y="7995214"/>
            <a:ext cx="3804254" cy="1512023"/>
          </a:xfrm>
          <a:prstGeom prst="rect">
            <a:avLst/>
          </a:prstGeom>
          <a:noFill/>
          <a:ln>
            <a:noFill/>
          </a:ln>
          <a:effectLst>
            <a:outerShdw blurRad="292100" rotWithShape="0" algn="tl" dir="2700000" dist="139700">
              <a:srgbClr val="333333">
                <a:alpha val="64705"/>
              </a:srgbClr>
            </a:outerShdw>
          </a:effectLst>
        </p:spPr>
      </p:pic>
      <p:pic>
        <p:nvPicPr>
          <p:cNvPr descr="Partner 8" id="476" name="Google Shape;476;p22"/>
          <p:cNvPicPr preferRelativeResize="0"/>
          <p:nvPr/>
        </p:nvPicPr>
        <p:blipFill rotWithShape="1">
          <a:blip r:embed="rId13">
            <a:alphaModFix/>
          </a:blip>
          <a:srcRect b="0" l="0" r="0" t="0"/>
          <a:stretch/>
        </p:blipFill>
        <p:spPr>
          <a:xfrm>
            <a:off x="11284211" y="1598365"/>
            <a:ext cx="5137947" cy="992864"/>
          </a:xfrm>
          <a:prstGeom prst="rect">
            <a:avLst/>
          </a:prstGeom>
          <a:noFill/>
          <a:ln>
            <a:noFill/>
          </a:ln>
          <a:effectLst>
            <a:outerShdw blurRad="292100" rotWithShape="0" algn="tl" dir="2700000" dist="139700">
              <a:srgbClr val="333333">
                <a:alpha val="64705"/>
              </a:srgbClr>
            </a:outerShdw>
          </a:effectLst>
        </p:spPr>
      </p:pic>
      <p:pic>
        <p:nvPicPr>
          <p:cNvPr descr="Partner 12" id="477" name="Google Shape;477;p22"/>
          <p:cNvPicPr preferRelativeResize="0"/>
          <p:nvPr/>
        </p:nvPicPr>
        <p:blipFill rotWithShape="1">
          <a:blip r:embed="rId14">
            <a:alphaModFix/>
          </a:blip>
          <a:srcRect b="0" l="0" r="0" t="0"/>
          <a:stretch/>
        </p:blipFill>
        <p:spPr>
          <a:xfrm>
            <a:off x="9457201" y="7835862"/>
            <a:ext cx="4446515" cy="1512282"/>
          </a:xfrm>
          <a:prstGeom prst="rect">
            <a:avLst/>
          </a:prstGeom>
          <a:noFill/>
          <a:ln>
            <a:noFill/>
          </a:ln>
          <a:effectLst>
            <a:outerShdw blurRad="292100" rotWithShape="0" algn="tl" dir="2700000" dist="139700">
              <a:srgbClr val="333333">
                <a:alpha val="64705"/>
              </a:srgbClr>
            </a:outerShdw>
          </a:effectLst>
        </p:spPr>
      </p:pic>
      <p:pic>
        <p:nvPicPr>
          <p:cNvPr descr="Partner 16" id="478" name="Google Shape;478;p22"/>
          <p:cNvPicPr preferRelativeResize="0"/>
          <p:nvPr/>
        </p:nvPicPr>
        <p:blipFill rotWithShape="1">
          <a:blip r:embed="rId15">
            <a:alphaModFix/>
          </a:blip>
          <a:srcRect b="0" l="0" r="0" t="0"/>
          <a:stretch/>
        </p:blipFill>
        <p:spPr>
          <a:xfrm>
            <a:off x="207321" y="1355774"/>
            <a:ext cx="2774334" cy="2311946"/>
          </a:xfrm>
          <a:prstGeom prst="rect">
            <a:avLst/>
          </a:prstGeom>
          <a:noFill/>
          <a:ln>
            <a:noFill/>
          </a:ln>
          <a:effectLst>
            <a:outerShdw blurRad="292100" rotWithShape="0" algn="tl" dir="2700000" dist="139700">
              <a:srgbClr val="333333">
                <a:alpha val="64705"/>
              </a:srgbClr>
            </a:outerShdw>
          </a:effectLst>
        </p:spPr>
      </p:pic>
      <p:pic>
        <p:nvPicPr>
          <p:cNvPr descr="Partner 0" id="479" name="Google Shape;479;p22"/>
          <p:cNvPicPr preferRelativeResize="0"/>
          <p:nvPr/>
        </p:nvPicPr>
        <p:blipFill rotWithShape="1">
          <a:blip r:embed="rId16">
            <a:alphaModFix/>
          </a:blip>
          <a:srcRect b="0" l="0" r="0" t="0"/>
          <a:stretch/>
        </p:blipFill>
        <p:spPr>
          <a:xfrm>
            <a:off x="9027046" y="6663818"/>
            <a:ext cx="3861002" cy="1164009"/>
          </a:xfrm>
          <a:prstGeom prst="rect">
            <a:avLst/>
          </a:prstGeom>
          <a:noFill/>
          <a:ln>
            <a:noFill/>
          </a:ln>
          <a:effectLst>
            <a:outerShdw blurRad="292100" rotWithShape="0" algn="tl" dir="2700000" dist="139700">
              <a:srgbClr val="333333">
                <a:alpha val="64705"/>
              </a:srgbClr>
            </a:outerShdw>
          </a:effectLst>
        </p:spPr>
      </p:pic>
      <p:pic>
        <p:nvPicPr>
          <p:cNvPr descr="Partner 18" id="480" name="Google Shape;480;p22"/>
          <p:cNvPicPr preferRelativeResize="0"/>
          <p:nvPr/>
        </p:nvPicPr>
        <p:blipFill rotWithShape="1">
          <a:blip r:embed="rId17">
            <a:alphaModFix/>
          </a:blip>
          <a:srcRect b="0" l="0" r="0" t="0"/>
          <a:stretch/>
        </p:blipFill>
        <p:spPr>
          <a:xfrm>
            <a:off x="12477944" y="5428707"/>
            <a:ext cx="2143127" cy="1523550"/>
          </a:xfrm>
          <a:prstGeom prst="rect">
            <a:avLst/>
          </a:prstGeom>
          <a:noFill/>
          <a:ln>
            <a:noFill/>
          </a:ln>
          <a:effectLst>
            <a:outerShdw blurRad="292100" rotWithShape="0" algn="tl" dir="2700000" dist="139700">
              <a:srgbClr val="333333">
                <a:alpha val="64705"/>
              </a:srgbClr>
            </a:outerShdw>
          </a:effectLst>
        </p:spPr>
      </p:pic>
      <p:pic>
        <p:nvPicPr>
          <p:cNvPr descr="Partner 5" id="481" name="Google Shape;481;p22"/>
          <p:cNvPicPr preferRelativeResize="0"/>
          <p:nvPr/>
        </p:nvPicPr>
        <p:blipFill rotWithShape="1">
          <a:blip r:embed="rId18">
            <a:alphaModFix/>
          </a:blip>
          <a:srcRect b="0" l="0" r="0" t="0"/>
          <a:stretch/>
        </p:blipFill>
        <p:spPr>
          <a:xfrm>
            <a:off x="3653745" y="4466102"/>
            <a:ext cx="4628946" cy="3085962"/>
          </a:xfrm>
          <a:prstGeom prst="rect">
            <a:avLst/>
          </a:prstGeom>
          <a:noFill/>
          <a:ln>
            <a:noFill/>
          </a:ln>
          <a:effectLst>
            <a:outerShdw blurRad="292100" rotWithShape="0" algn="tl" dir="2700000" dist="139700">
              <a:srgbClr val="333333">
                <a:alpha val="64705"/>
              </a:srgbClr>
            </a:outerShdw>
          </a:effectLst>
        </p:spPr>
      </p:pic>
      <p:grpSp>
        <p:nvGrpSpPr>
          <p:cNvPr id="482" name="Google Shape;482;p22"/>
          <p:cNvGrpSpPr/>
          <p:nvPr/>
        </p:nvGrpSpPr>
        <p:grpSpPr>
          <a:xfrm>
            <a:off x="3731191" y="2191742"/>
            <a:ext cx="6150746" cy="1969718"/>
            <a:chOff x="2443525" y="380697"/>
            <a:chExt cx="4100497" cy="1313145"/>
          </a:xfrm>
        </p:grpSpPr>
        <p:pic>
          <p:nvPicPr>
            <p:cNvPr descr="SET India - YouTube" id="483" name="Google Shape;483;p22"/>
            <p:cNvPicPr preferRelativeResize="0"/>
            <p:nvPr/>
          </p:nvPicPr>
          <p:blipFill rotWithShape="1">
            <a:blip r:embed="rId19">
              <a:alphaModFix/>
            </a:blip>
            <a:srcRect b="0" l="0" r="0" t="0"/>
            <a:stretch/>
          </p:blipFill>
          <p:spPr>
            <a:xfrm>
              <a:off x="3843860" y="382296"/>
              <a:ext cx="1311523" cy="1311523"/>
            </a:xfrm>
            <a:prstGeom prst="rect">
              <a:avLst/>
            </a:prstGeom>
            <a:noFill/>
            <a:ln>
              <a:noFill/>
            </a:ln>
            <a:effectLst>
              <a:outerShdw blurRad="292100" rotWithShape="0" algn="tl" dir="2700000" dist="139700">
                <a:srgbClr val="333333">
                  <a:alpha val="64705"/>
                </a:srgbClr>
              </a:outerShdw>
            </a:effectLst>
          </p:spPr>
        </p:pic>
        <p:pic>
          <p:nvPicPr>
            <p:cNvPr descr="Sony LIV: Sports &amp; Entmt – Apps on ..." id="484" name="Google Shape;484;p22"/>
            <p:cNvPicPr preferRelativeResize="0"/>
            <p:nvPr/>
          </p:nvPicPr>
          <p:blipFill rotWithShape="1">
            <a:blip r:embed="rId20">
              <a:alphaModFix/>
            </a:blip>
            <a:srcRect b="0" l="0" r="0" t="0"/>
            <a:stretch/>
          </p:blipFill>
          <p:spPr>
            <a:xfrm>
              <a:off x="5232499" y="380697"/>
              <a:ext cx="1311523" cy="1311523"/>
            </a:xfrm>
            <a:prstGeom prst="rect">
              <a:avLst/>
            </a:prstGeom>
            <a:noFill/>
            <a:ln>
              <a:noFill/>
            </a:ln>
            <a:effectLst>
              <a:outerShdw blurRad="292100" rotWithShape="0" algn="tl" dir="2700000" dist="139700">
                <a:srgbClr val="333333">
                  <a:alpha val="64705"/>
                </a:srgbClr>
              </a:outerShdw>
            </a:effectLst>
          </p:spPr>
        </p:pic>
        <p:pic>
          <p:nvPicPr>
            <p:cNvPr descr="Sony SAB - Wikipedia" id="485" name="Google Shape;485;p22"/>
            <p:cNvPicPr preferRelativeResize="0"/>
            <p:nvPr/>
          </p:nvPicPr>
          <p:blipFill rotWithShape="1">
            <a:blip r:embed="rId21">
              <a:alphaModFix/>
            </a:blip>
            <a:srcRect b="0" l="0" r="0" t="0"/>
            <a:stretch/>
          </p:blipFill>
          <p:spPr>
            <a:xfrm>
              <a:off x="2443525" y="382318"/>
              <a:ext cx="1311524" cy="1311524"/>
            </a:xfrm>
            <a:prstGeom prst="rect">
              <a:avLst/>
            </a:prstGeom>
            <a:noFill/>
            <a:ln>
              <a:noFill/>
            </a:ln>
            <a:effectLst>
              <a:outerShdw blurRad="292100" rotWithShape="0" algn="tl" dir="2700000" dist="139700">
                <a:srgbClr val="333333">
                  <a:alpha val="64705"/>
                </a:srgbClr>
              </a:outerShdw>
            </a:effectLst>
          </p:spPr>
        </p:pic>
      </p:grpSp>
      <p:pic>
        <p:nvPicPr>
          <p:cNvPr descr="Partner 11" id="486" name="Google Shape;486;p22"/>
          <p:cNvPicPr preferRelativeResize="0"/>
          <p:nvPr/>
        </p:nvPicPr>
        <p:blipFill rotWithShape="1">
          <a:blip r:embed="rId22">
            <a:alphaModFix/>
          </a:blip>
          <a:srcRect b="31027" l="0" r="0" t="29423"/>
          <a:stretch/>
        </p:blipFill>
        <p:spPr>
          <a:xfrm>
            <a:off x="12626332" y="4201071"/>
            <a:ext cx="2943227" cy="1164009"/>
          </a:xfrm>
          <a:prstGeom prst="rect">
            <a:avLst/>
          </a:prstGeom>
          <a:noFill/>
          <a:ln>
            <a:noFill/>
          </a:ln>
          <a:effectLst>
            <a:outerShdw blurRad="292100" rotWithShape="0" algn="tl" dir="2700000" dist="139700">
              <a:srgbClr val="333333">
                <a:alpha val="64705"/>
              </a:srgbClr>
            </a:outerShdw>
          </a:effectLst>
        </p:spPr>
      </p:pic>
      <p:grpSp>
        <p:nvGrpSpPr>
          <p:cNvPr id="487" name="Google Shape;487;p22"/>
          <p:cNvGrpSpPr/>
          <p:nvPr/>
        </p:nvGrpSpPr>
        <p:grpSpPr>
          <a:xfrm>
            <a:off x="0" y="5635"/>
            <a:ext cx="18288000" cy="496061"/>
            <a:chOff x="0" y="0"/>
            <a:chExt cx="24384000" cy="814888"/>
          </a:xfrm>
        </p:grpSpPr>
        <p:sp>
          <p:nvSpPr>
            <p:cNvPr id="488" name="Google Shape;488;p22"/>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489" name="Google Shape;489;p22"/>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grpSp>
        <p:nvGrpSpPr>
          <p:cNvPr id="490" name="Google Shape;490;p22"/>
          <p:cNvGrpSpPr/>
          <p:nvPr/>
        </p:nvGrpSpPr>
        <p:grpSpPr>
          <a:xfrm>
            <a:off x="0" y="9790942"/>
            <a:ext cx="18288000" cy="496061"/>
            <a:chOff x="0" y="0"/>
            <a:chExt cx="24384000" cy="814888"/>
          </a:xfrm>
        </p:grpSpPr>
        <p:sp>
          <p:nvSpPr>
            <p:cNvPr id="491" name="Google Shape;491;p22"/>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492" name="Google Shape;492;p22"/>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493" name="Google Shape;493;p22"/>
          <p:cNvSpPr txBox="1"/>
          <p:nvPr/>
        </p:nvSpPr>
        <p:spPr>
          <a:xfrm>
            <a:off x="4341209" y="407938"/>
            <a:ext cx="10454595" cy="1154162"/>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lang="en-US" sz="6422">
                <a:solidFill>
                  <a:srgbClr val="E90D88"/>
                </a:solidFill>
                <a:latin typeface="Poppins"/>
                <a:ea typeface="Poppins"/>
                <a:cs typeface="Poppins"/>
                <a:sym typeface="Poppins"/>
              </a:rPr>
              <a:t>Our brand partners</a:t>
            </a:r>
            <a:endParaRPr b="1" sz="6422">
              <a:solidFill>
                <a:srgbClr val="E90D88"/>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3"/>
          <p:cNvSpPr/>
          <p:nvPr/>
        </p:nvSpPr>
        <p:spPr>
          <a:xfrm>
            <a:off x="0" y="6572334"/>
            <a:ext cx="18288003" cy="3995553"/>
          </a:xfrm>
          <a:custGeom>
            <a:rect b="b" l="l" r="r" t="t"/>
            <a:pathLst>
              <a:path extrusionOk="0" h="1472392" w="6739268">
                <a:moveTo>
                  <a:pt x="0" y="0"/>
                </a:moveTo>
                <a:lnTo>
                  <a:pt x="6739268" y="0"/>
                </a:lnTo>
                <a:lnTo>
                  <a:pt x="6739268" y="1472392"/>
                </a:lnTo>
                <a:lnTo>
                  <a:pt x="0" y="1472392"/>
                </a:lnTo>
                <a:close/>
              </a:path>
            </a:pathLst>
          </a:custGeom>
          <a:solidFill>
            <a:srgbClr val="53023F"/>
          </a:solidFill>
          <a:ln>
            <a:noFill/>
          </a:ln>
        </p:spPr>
      </p:sp>
      <p:sp>
        <p:nvSpPr>
          <p:cNvPr id="499" name="Google Shape;499;p23"/>
          <p:cNvSpPr txBox="1"/>
          <p:nvPr/>
        </p:nvSpPr>
        <p:spPr>
          <a:xfrm>
            <a:off x="8839200" y="1638300"/>
            <a:ext cx="8311398" cy="1744067"/>
          </a:xfrm>
          <a:prstGeom prst="rect">
            <a:avLst/>
          </a:prstGeom>
          <a:solidFill>
            <a:schemeClr val="lt1"/>
          </a:solidFill>
          <a:ln cap="flat" cmpd="sng" w="9525">
            <a:solidFill>
              <a:srgbClr val="CC0066"/>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9695">
                <a:solidFill>
                  <a:srgbClr val="CC0066"/>
                </a:solidFill>
                <a:latin typeface="Poppins"/>
                <a:ea typeface="Poppins"/>
                <a:cs typeface="Poppins"/>
                <a:sym typeface="Poppins"/>
              </a:rPr>
              <a:t>Thank You!</a:t>
            </a:r>
            <a:endParaRPr/>
          </a:p>
        </p:txBody>
      </p:sp>
      <p:grpSp>
        <p:nvGrpSpPr>
          <p:cNvPr id="500" name="Google Shape;500;p23"/>
          <p:cNvGrpSpPr/>
          <p:nvPr/>
        </p:nvGrpSpPr>
        <p:grpSpPr>
          <a:xfrm>
            <a:off x="11441145" y="6819900"/>
            <a:ext cx="6242853" cy="2187058"/>
            <a:chOff x="-80484" y="-582096"/>
            <a:chExt cx="8323803" cy="2916077"/>
          </a:xfrm>
        </p:grpSpPr>
        <p:sp>
          <p:nvSpPr>
            <p:cNvPr id="501" name="Google Shape;501;p23"/>
            <p:cNvSpPr/>
            <p:nvPr/>
          </p:nvSpPr>
          <p:spPr>
            <a:xfrm>
              <a:off x="0" y="1057827"/>
              <a:ext cx="522965" cy="360192"/>
            </a:xfrm>
            <a:custGeom>
              <a:rect b="b" l="l" r="r" t="t"/>
              <a:pathLst>
                <a:path extrusionOk="0" h="360192" w="522965">
                  <a:moveTo>
                    <a:pt x="0" y="0"/>
                  </a:moveTo>
                  <a:lnTo>
                    <a:pt x="522965" y="0"/>
                  </a:lnTo>
                  <a:lnTo>
                    <a:pt x="522965" y="360192"/>
                  </a:lnTo>
                  <a:lnTo>
                    <a:pt x="0" y="360192"/>
                  </a:lnTo>
                  <a:lnTo>
                    <a:pt x="0" y="0"/>
                  </a:lnTo>
                  <a:close/>
                </a:path>
              </a:pathLst>
            </a:custGeom>
            <a:blipFill rotWithShape="1">
              <a:blip r:embed="rId3">
                <a:alphaModFix/>
              </a:blip>
              <a:stretch>
                <a:fillRect b="0" l="0" r="0" t="0"/>
              </a:stretch>
            </a:blipFill>
            <a:ln>
              <a:noFill/>
            </a:ln>
          </p:spPr>
        </p:sp>
        <p:sp>
          <p:nvSpPr>
            <p:cNvPr id="502" name="Google Shape;502;p23"/>
            <p:cNvSpPr/>
            <p:nvPr/>
          </p:nvSpPr>
          <p:spPr>
            <a:xfrm>
              <a:off x="0" y="1811016"/>
              <a:ext cx="522965" cy="522965"/>
            </a:xfrm>
            <a:custGeom>
              <a:rect b="b" l="l" r="r" t="t"/>
              <a:pathLst>
                <a:path extrusionOk="0" h="522965" w="522965">
                  <a:moveTo>
                    <a:pt x="0" y="0"/>
                  </a:moveTo>
                  <a:lnTo>
                    <a:pt x="522965" y="0"/>
                  </a:lnTo>
                  <a:lnTo>
                    <a:pt x="522965" y="522964"/>
                  </a:lnTo>
                  <a:lnTo>
                    <a:pt x="0" y="522964"/>
                  </a:lnTo>
                  <a:lnTo>
                    <a:pt x="0" y="0"/>
                  </a:lnTo>
                  <a:close/>
                </a:path>
              </a:pathLst>
            </a:custGeom>
            <a:blipFill rotWithShape="1">
              <a:blip r:embed="rId4">
                <a:alphaModFix/>
              </a:blip>
              <a:stretch>
                <a:fillRect b="0" l="0" r="0" t="0"/>
              </a:stretch>
            </a:blipFill>
            <a:ln>
              <a:noFill/>
            </a:ln>
          </p:spPr>
        </p:sp>
        <p:sp>
          <p:nvSpPr>
            <p:cNvPr id="503" name="Google Shape;503;p23"/>
            <p:cNvSpPr txBox="1"/>
            <p:nvPr/>
          </p:nvSpPr>
          <p:spPr>
            <a:xfrm>
              <a:off x="-80484" y="-582096"/>
              <a:ext cx="6487539" cy="1367896"/>
            </a:xfrm>
            <a:prstGeom prst="rect">
              <a:avLst/>
            </a:prstGeom>
            <a:noFill/>
            <a:ln>
              <a:noFill/>
            </a:ln>
          </p:spPr>
          <p:txBody>
            <a:bodyPr anchorCtr="0" anchor="t" bIns="0" lIns="0" spcFirstLastPara="1" rIns="0" wrap="square" tIns="0">
              <a:spAutoFit/>
            </a:bodyPr>
            <a:lstStyle/>
            <a:p>
              <a:pPr indent="0" lvl="0" marL="0" marR="0" rtl="0" algn="l">
                <a:lnSpc>
                  <a:spcPct val="140034"/>
                </a:lnSpc>
                <a:spcBef>
                  <a:spcPts val="0"/>
                </a:spcBef>
                <a:spcAft>
                  <a:spcPts val="0"/>
                </a:spcAft>
                <a:buNone/>
              </a:pPr>
              <a:r>
                <a:rPr lang="en-US" sz="2875">
                  <a:solidFill>
                    <a:srgbClr val="FFFFFF"/>
                  </a:solidFill>
                  <a:latin typeface="Poppins Medium"/>
                  <a:ea typeface="Poppins Medium"/>
                  <a:cs typeface="Poppins Medium"/>
                  <a:sym typeface="Poppins Medium"/>
                </a:rPr>
                <a:t>DHIRAJ CHABBRIA</a:t>
              </a:r>
              <a:endParaRPr/>
            </a:p>
            <a:p>
              <a:pPr indent="0" lvl="0" marL="0" marR="0" rtl="0" algn="l">
                <a:lnSpc>
                  <a:spcPct val="140034"/>
                </a:lnSpc>
                <a:spcBef>
                  <a:spcPts val="0"/>
                </a:spcBef>
                <a:spcAft>
                  <a:spcPts val="0"/>
                </a:spcAft>
                <a:buNone/>
              </a:pPr>
              <a:r>
                <a:rPr lang="en-US" sz="2875">
                  <a:solidFill>
                    <a:srgbClr val="FFFFFF"/>
                  </a:solidFill>
                  <a:latin typeface="Poppins Medium"/>
                  <a:ea typeface="Poppins Medium"/>
                  <a:cs typeface="Poppins Medium"/>
                  <a:sym typeface="Poppins Medium"/>
                </a:rPr>
                <a:t>Director - Marketing</a:t>
              </a:r>
              <a:endParaRPr sz="2875">
                <a:solidFill>
                  <a:srgbClr val="FFFFFF"/>
                </a:solidFill>
                <a:latin typeface="Poppins Medium"/>
                <a:ea typeface="Poppins Medium"/>
                <a:cs typeface="Poppins Medium"/>
                <a:sym typeface="Poppins Medium"/>
              </a:endParaRPr>
            </a:p>
          </p:txBody>
        </p:sp>
        <p:sp>
          <p:nvSpPr>
            <p:cNvPr id="504" name="Google Shape;504;p23"/>
            <p:cNvSpPr txBox="1"/>
            <p:nvPr/>
          </p:nvSpPr>
          <p:spPr>
            <a:xfrm>
              <a:off x="940529" y="949252"/>
              <a:ext cx="7302790" cy="519688"/>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lang="en-US" sz="2373">
                  <a:solidFill>
                    <a:srgbClr val="FFFFFF"/>
                  </a:solidFill>
                  <a:latin typeface="Poppins Medium"/>
                  <a:ea typeface="Poppins Medium"/>
                  <a:cs typeface="Poppins Medium"/>
                  <a:sym typeface="Poppins Medium"/>
                </a:rPr>
                <a:t>: dc@sabmarcom.com </a:t>
              </a:r>
              <a:endParaRPr/>
            </a:p>
          </p:txBody>
        </p:sp>
        <p:sp>
          <p:nvSpPr>
            <p:cNvPr id="505" name="Google Shape;505;p23"/>
            <p:cNvSpPr txBox="1"/>
            <p:nvPr/>
          </p:nvSpPr>
          <p:spPr>
            <a:xfrm>
              <a:off x="987084" y="1734909"/>
              <a:ext cx="6029687" cy="519688"/>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lang="en-US" sz="2373">
                  <a:solidFill>
                    <a:srgbClr val="FFFFFF"/>
                  </a:solidFill>
                  <a:latin typeface="Poppins Medium"/>
                  <a:ea typeface="Poppins Medium"/>
                  <a:cs typeface="Poppins Medium"/>
                  <a:sym typeface="Poppins Medium"/>
                </a:rPr>
                <a:t>: +91 98700 79884</a:t>
              </a:r>
              <a:endParaRPr/>
            </a:p>
          </p:txBody>
        </p:sp>
      </p:grpSp>
      <p:grpSp>
        <p:nvGrpSpPr>
          <p:cNvPr id="506" name="Google Shape;506;p23"/>
          <p:cNvGrpSpPr/>
          <p:nvPr/>
        </p:nvGrpSpPr>
        <p:grpSpPr>
          <a:xfrm>
            <a:off x="0" y="9675834"/>
            <a:ext cx="18288000" cy="611166"/>
            <a:chOff x="0" y="0"/>
            <a:chExt cx="24384000" cy="814888"/>
          </a:xfrm>
        </p:grpSpPr>
        <p:sp>
          <p:nvSpPr>
            <p:cNvPr id="507" name="Google Shape;507;p23"/>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508" name="Google Shape;508;p23"/>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nvSpPr>
        <p:spPr>
          <a:xfrm>
            <a:off x="9321750" y="2670288"/>
            <a:ext cx="4829253" cy="43601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400" u="none" cap="none" strike="noStrike">
                <a:solidFill>
                  <a:srgbClr val="FFFFFF"/>
                </a:solidFill>
                <a:latin typeface="Poppins"/>
                <a:ea typeface="Poppins"/>
                <a:cs typeface="Poppins"/>
                <a:sym typeface="Poppins"/>
              </a:rPr>
              <a:t>Retail Ambient Media Agency</a:t>
            </a:r>
            <a:endParaRPr/>
          </a:p>
        </p:txBody>
      </p:sp>
      <p:grpSp>
        <p:nvGrpSpPr>
          <p:cNvPr id="123" name="Google Shape;123;p3"/>
          <p:cNvGrpSpPr/>
          <p:nvPr/>
        </p:nvGrpSpPr>
        <p:grpSpPr>
          <a:xfrm>
            <a:off x="0" y="9818900"/>
            <a:ext cx="18288000" cy="470534"/>
            <a:chOff x="0" y="0"/>
            <a:chExt cx="24384000" cy="814888"/>
          </a:xfrm>
        </p:grpSpPr>
        <p:sp>
          <p:nvSpPr>
            <p:cNvPr id="124" name="Google Shape;124;p3"/>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125" name="Google Shape;125;p3"/>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126" name="Google Shape;126;p3"/>
          <p:cNvSpPr/>
          <p:nvPr/>
        </p:nvSpPr>
        <p:spPr>
          <a:xfrm>
            <a:off x="17305673" y="468101"/>
            <a:ext cx="982328" cy="1347911"/>
          </a:xfrm>
          <a:custGeom>
            <a:rect b="b" l="l" r="r" t="t"/>
            <a:pathLst>
              <a:path extrusionOk="0" h="1390221" w="923925">
                <a:moveTo>
                  <a:pt x="0" y="0"/>
                </a:moveTo>
                <a:lnTo>
                  <a:pt x="923925" y="0"/>
                </a:lnTo>
                <a:lnTo>
                  <a:pt x="923925" y="1390221"/>
                </a:lnTo>
                <a:lnTo>
                  <a:pt x="0" y="1390221"/>
                </a:lnTo>
                <a:lnTo>
                  <a:pt x="0" y="0"/>
                </a:lnTo>
                <a:close/>
              </a:path>
            </a:pathLst>
          </a:custGeom>
          <a:blipFill rotWithShape="1">
            <a:blip r:embed="rId3">
              <a:alphaModFix/>
            </a:blip>
            <a:stretch>
              <a:fillRect b="-28" l="0" r="0" t="0"/>
            </a:stretch>
          </a:blipFill>
          <a:ln>
            <a:noFill/>
          </a:ln>
        </p:spPr>
      </p:sp>
      <p:grpSp>
        <p:nvGrpSpPr>
          <p:cNvPr id="127" name="Google Shape;127;p3"/>
          <p:cNvGrpSpPr/>
          <p:nvPr/>
        </p:nvGrpSpPr>
        <p:grpSpPr>
          <a:xfrm>
            <a:off x="0" y="2"/>
            <a:ext cx="18288000" cy="468099"/>
            <a:chOff x="0" y="0"/>
            <a:chExt cx="24384000" cy="814888"/>
          </a:xfrm>
        </p:grpSpPr>
        <p:sp>
          <p:nvSpPr>
            <p:cNvPr id="128" name="Google Shape;128;p3"/>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129" name="Google Shape;129;p3"/>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130" name="Google Shape;130;p3"/>
          <p:cNvSpPr txBox="1"/>
          <p:nvPr/>
        </p:nvSpPr>
        <p:spPr>
          <a:xfrm>
            <a:off x="342902" y="6037057"/>
            <a:ext cx="16962771" cy="2308324"/>
          </a:xfrm>
          <a:prstGeom prst="rect">
            <a:avLst/>
          </a:prstGeom>
          <a:noFill/>
          <a:ln>
            <a:noFill/>
          </a:ln>
        </p:spPr>
        <p:txBody>
          <a:bodyPr anchorCtr="0" anchor="t" bIns="0" lIns="0" spcFirstLastPara="1" rIns="0" wrap="square" tIns="0">
            <a:spAutoFit/>
          </a:bodyPr>
          <a:lstStyle/>
          <a:p>
            <a:pPr indent="0" lvl="0" marL="0" marR="0" rtl="0" algn="l">
              <a:lnSpc>
                <a:spcPct val="223740"/>
              </a:lnSpc>
              <a:spcBef>
                <a:spcPts val="0"/>
              </a:spcBef>
              <a:spcAft>
                <a:spcPts val="0"/>
              </a:spcAft>
              <a:buNone/>
            </a:pPr>
            <a:r>
              <a:rPr b="0" i="0" lang="en-US" sz="2700" u="none" cap="none" strike="noStrike">
                <a:solidFill>
                  <a:schemeClr val="dk1"/>
                </a:solidFill>
                <a:latin typeface="Calibri"/>
                <a:ea typeface="Calibri"/>
                <a:cs typeface="Calibri"/>
                <a:sym typeface="Calibri"/>
              </a:rPr>
              <a:t>To be the leading retail marketing agency that transforms how brands communicate with consumers-by making every interaction meaningful, memorable, and results-driven. We envision a world where brands don’t just advertise but connect deeply with people, shaping lasting relationships and driving long-term success.</a:t>
            </a:r>
            <a:endParaRPr b="0" i="0" sz="2700" u="none" cap="none" strike="noStrike">
              <a:solidFill>
                <a:schemeClr val="dk1"/>
              </a:solidFill>
              <a:latin typeface="Calibri"/>
              <a:ea typeface="Calibri"/>
              <a:cs typeface="Calibri"/>
              <a:sym typeface="Calibri"/>
            </a:endParaRPr>
          </a:p>
        </p:txBody>
      </p:sp>
      <p:sp>
        <p:nvSpPr>
          <p:cNvPr id="131" name="Google Shape;131;p3"/>
          <p:cNvSpPr txBox="1"/>
          <p:nvPr/>
        </p:nvSpPr>
        <p:spPr>
          <a:xfrm>
            <a:off x="366005" y="2285723"/>
            <a:ext cx="16939668" cy="1869743"/>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700" u="none" cap="none" strike="noStrike">
                <a:solidFill>
                  <a:schemeClr val="dk1"/>
                </a:solidFill>
                <a:latin typeface="Calibri"/>
                <a:ea typeface="Calibri"/>
                <a:cs typeface="Calibri"/>
                <a:sym typeface="Calibri"/>
              </a:rPr>
              <a:t>At Sab Marcom, our mission is to empower brands by creating impactful, people-centric marketing strategies that foster genuine connections. We strive to blend creativity, innovation, and data-driven insights to help brands engage, inspire, and convert their target audiences effectively in the retail space.</a:t>
            </a:r>
            <a:endParaRPr b="1" i="0" sz="2700" u="none" cap="none" strike="noStrike">
              <a:solidFill>
                <a:srgbClr val="050A30"/>
              </a:solidFill>
              <a:latin typeface="Poppins"/>
              <a:ea typeface="Poppins"/>
              <a:cs typeface="Poppins"/>
              <a:sym typeface="Poppins"/>
            </a:endParaRPr>
          </a:p>
        </p:txBody>
      </p:sp>
      <p:sp>
        <p:nvSpPr>
          <p:cNvPr id="132" name="Google Shape;132;p3"/>
          <p:cNvSpPr/>
          <p:nvPr/>
        </p:nvSpPr>
        <p:spPr>
          <a:xfrm>
            <a:off x="342902" y="922557"/>
            <a:ext cx="4024905" cy="908709"/>
          </a:xfrm>
          <a:custGeom>
            <a:rect b="b" l="l" r="r" t="t"/>
            <a:pathLst>
              <a:path extrusionOk="0" h="867414" w="2846751">
                <a:moveTo>
                  <a:pt x="2722290" y="867414"/>
                </a:moveTo>
                <a:lnTo>
                  <a:pt x="124460" y="867414"/>
                </a:lnTo>
                <a:cubicBezTo>
                  <a:pt x="55880" y="867414"/>
                  <a:pt x="0" y="811534"/>
                  <a:pt x="0" y="742954"/>
                </a:cubicBezTo>
                <a:lnTo>
                  <a:pt x="0" y="124460"/>
                </a:lnTo>
                <a:cubicBezTo>
                  <a:pt x="0" y="55880"/>
                  <a:pt x="55880" y="0"/>
                  <a:pt x="124460" y="0"/>
                </a:cubicBezTo>
                <a:lnTo>
                  <a:pt x="2722291" y="0"/>
                </a:lnTo>
                <a:cubicBezTo>
                  <a:pt x="2790871" y="0"/>
                  <a:pt x="2846751" y="55880"/>
                  <a:pt x="2846751" y="124460"/>
                </a:cubicBezTo>
                <a:lnTo>
                  <a:pt x="2846751" y="742954"/>
                </a:lnTo>
                <a:cubicBezTo>
                  <a:pt x="2846751" y="811534"/>
                  <a:pt x="2790871" y="867414"/>
                  <a:pt x="2722291" y="867414"/>
                </a:cubicBezTo>
                <a:close/>
              </a:path>
            </a:pathLst>
          </a:custGeom>
          <a:solidFill>
            <a:srgbClr val="5302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800" u="none" cap="none" strike="noStrike">
                <a:solidFill>
                  <a:schemeClr val="lt1"/>
                </a:solidFill>
                <a:latin typeface="Calibri"/>
                <a:ea typeface="Calibri"/>
                <a:cs typeface="Calibri"/>
                <a:sym typeface="Calibri"/>
              </a:rPr>
              <a:t>Mission</a:t>
            </a:r>
            <a:endParaRPr b="0" i="0" sz="4800" u="none" cap="none" strike="noStrike">
              <a:solidFill>
                <a:schemeClr val="lt1"/>
              </a:solidFill>
              <a:latin typeface="Calibri"/>
              <a:ea typeface="Calibri"/>
              <a:cs typeface="Calibri"/>
              <a:sym typeface="Calibri"/>
            </a:endParaRPr>
          </a:p>
        </p:txBody>
      </p:sp>
      <p:sp>
        <p:nvSpPr>
          <p:cNvPr id="133" name="Google Shape;133;p3"/>
          <p:cNvSpPr/>
          <p:nvPr/>
        </p:nvSpPr>
        <p:spPr>
          <a:xfrm>
            <a:off x="342902" y="4689146"/>
            <a:ext cx="3978698" cy="908709"/>
          </a:xfrm>
          <a:custGeom>
            <a:rect b="b" l="l" r="r" t="t"/>
            <a:pathLst>
              <a:path extrusionOk="0" h="867414" w="2846751">
                <a:moveTo>
                  <a:pt x="2722290" y="867414"/>
                </a:moveTo>
                <a:lnTo>
                  <a:pt x="124460" y="867414"/>
                </a:lnTo>
                <a:cubicBezTo>
                  <a:pt x="55880" y="867414"/>
                  <a:pt x="0" y="811534"/>
                  <a:pt x="0" y="742954"/>
                </a:cubicBezTo>
                <a:lnTo>
                  <a:pt x="0" y="124460"/>
                </a:lnTo>
                <a:cubicBezTo>
                  <a:pt x="0" y="55880"/>
                  <a:pt x="55880" y="0"/>
                  <a:pt x="124460" y="0"/>
                </a:cubicBezTo>
                <a:lnTo>
                  <a:pt x="2722291" y="0"/>
                </a:lnTo>
                <a:cubicBezTo>
                  <a:pt x="2790871" y="0"/>
                  <a:pt x="2846751" y="55880"/>
                  <a:pt x="2846751" y="124460"/>
                </a:cubicBezTo>
                <a:lnTo>
                  <a:pt x="2846751" y="742954"/>
                </a:lnTo>
                <a:cubicBezTo>
                  <a:pt x="2846751" y="811534"/>
                  <a:pt x="2790871" y="867414"/>
                  <a:pt x="2722291" y="867414"/>
                </a:cubicBezTo>
                <a:close/>
              </a:path>
            </a:pathLst>
          </a:custGeom>
          <a:solidFill>
            <a:srgbClr val="5302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800" u="none" cap="none" strike="noStrike">
                <a:solidFill>
                  <a:schemeClr val="lt1"/>
                </a:solidFill>
                <a:latin typeface="Calibri"/>
                <a:ea typeface="Calibri"/>
                <a:cs typeface="Calibri"/>
                <a:sym typeface="Calibri"/>
              </a:rPr>
              <a:t>Vision</a:t>
            </a:r>
            <a:endParaRPr b="0" i="0" sz="48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4"/>
          <p:cNvSpPr/>
          <p:nvPr/>
        </p:nvSpPr>
        <p:spPr>
          <a:xfrm>
            <a:off x="6140290" y="3667075"/>
            <a:ext cx="6013517" cy="2810933"/>
          </a:xfrm>
          <a:custGeom>
            <a:rect b="b" l="l" r="r" t="t"/>
            <a:pathLst>
              <a:path extrusionOk="0"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EB0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1001264" y="2005378"/>
            <a:ext cx="3784601" cy="2810933"/>
          </a:xfrm>
          <a:custGeom>
            <a:rect b="b" l="l" r="r" t="t"/>
            <a:pathLst>
              <a:path extrusionOk="0"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491165" y="6268678"/>
            <a:ext cx="4804800" cy="3080147"/>
          </a:xfrm>
          <a:custGeom>
            <a:rect b="b" l="l" r="r" t="t"/>
            <a:pathLst>
              <a:path extrusionOk="0"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txBox="1"/>
          <p:nvPr/>
        </p:nvSpPr>
        <p:spPr>
          <a:xfrm>
            <a:off x="6757295" y="4524503"/>
            <a:ext cx="4773407" cy="192360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600" u="none" cap="none" strike="noStrike">
                <a:solidFill>
                  <a:srgbClr val="050A30"/>
                </a:solidFill>
                <a:latin typeface="Poppins"/>
                <a:ea typeface="Poppins"/>
                <a:cs typeface="Poppins"/>
                <a:sym typeface="Poppins"/>
              </a:rPr>
              <a:t>Retail Ambient Marketing</a:t>
            </a:r>
            <a:endParaRPr/>
          </a:p>
          <a:p>
            <a:pPr indent="0" lvl="0" marL="0" marR="0" rtl="0" algn="ctr">
              <a:lnSpc>
                <a:spcPct val="140000"/>
              </a:lnSpc>
              <a:spcBef>
                <a:spcPts val="0"/>
              </a:spcBef>
              <a:spcAft>
                <a:spcPts val="0"/>
              </a:spcAft>
              <a:buNone/>
            </a:pPr>
            <a:r>
              <a:t/>
            </a:r>
            <a:endParaRPr b="1" i="0" sz="3600" u="none" cap="none" strike="noStrike">
              <a:solidFill>
                <a:srgbClr val="050A30"/>
              </a:solidFill>
              <a:latin typeface="Poppins"/>
              <a:ea typeface="Poppins"/>
              <a:cs typeface="Poppins"/>
              <a:sym typeface="Poppins"/>
            </a:endParaRPr>
          </a:p>
        </p:txBody>
      </p:sp>
      <p:sp>
        <p:nvSpPr>
          <p:cNvPr id="142" name="Google Shape;142;p4"/>
          <p:cNvSpPr txBox="1"/>
          <p:nvPr/>
        </p:nvSpPr>
        <p:spPr>
          <a:xfrm>
            <a:off x="759965" y="6745922"/>
            <a:ext cx="4267200" cy="1923604"/>
          </a:xfrm>
          <a:prstGeom prst="rect">
            <a:avLst/>
          </a:prstGeom>
          <a:noFill/>
          <a:ln>
            <a:noFill/>
          </a:ln>
        </p:spPr>
        <p:txBody>
          <a:bodyPr anchorCtr="0" anchor="t" bIns="0" lIns="0" spcFirstLastPara="1" rIns="0" wrap="square" tIns="0">
            <a:spAutoFit/>
          </a:bodyPr>
          <a:lstStyle/>
          <a:p>
            <a:pPr indent="0" lvl="0" marL="0" marR="0" rtl="0" algn="ctr">
              <a:lnSpc>
                <a:spcPct val="157500"/>
              </a:lnSpc>
              <a:spcBef>
                <a:spcPts val="0"/>
              </a:spcBef>
              <a:spcAft>
                <a:spcPts val="0"/>
              </a:spcAft>
              <a:buNone/>
            </a:pPr>
            <a:r>
              <a:rPr b="1" i="0" lang="en-US" sz="3200" u="none" cap="none" strike="noStrike">
                <a:solidFill>
                  <a:srgbClr val="050A30"/>
                </a:solidFill>
                <a:latin typeface="Poppins"/>
                <a:ea typeface="Poppins"/>
                <a:cs typeface="Poppins"/>
                <a:sym typeface="Poppins"/>
              </a:rPr>
              <a:t>Brand Alliances/</a:t>
            </a:r>
            <a:endParaRPr/>
          </a:p>
          <a:p>
            <a:pPr indent="0" lvl="0" marL="0" marR="0" rtl="0" algn="ctr">
              <a:lnSpc>
                <a:spcPct val="157500"/>
              </a:lnSpc>
              <a:spcBef>
                <a:spcPts val="0"/>
              </a:spcBef>
              <a:spcAft>
                <a:spcPts val="0"/>
              </a:spcAft>
              <a:buNone/>
            </a:pPr>
            <a:r>
              <a:rPr b="1" i="0" lang="en-US" sz="3200" u="none" cap="none" strike="noStrike">
                <a:solidFill>
                  <a:srgbClr val="050A30"/>
                </a:solidFill>
                <a:latin typeface="Poppins"/>
                <a:ea typeface="Poppins"/>
                <a:cs typeface="Poppins"/>
                <a:sym typeface="Poppins"/>
              </a:rPr>
              <a:t>Sponsorships/</a:t>
            </a:r>
            <a:endParaRPr/>
          </a:p>
          <a:p>
            <a:pPr indent="0" lvl="0" marL="0" marR="0" rtl="0" algn="ctr">
              <a:lnSpc>
                <a:spcPct val="157500"/>
              </a:lnSpc>
              <a:spcBef>
                <a:spcPts val="0"/>
              </a:spcBef>
              <a:spcAft>
                <a:spcPts val="0"/>
              </a:spcAft>
              <a:buNone/>
            </a:pPr>
            <a:r>
              <a:rPr b="1" i="0" lang="en-US" sz="3200" u="none" cap="none" strike="noStrike">
                <a:solidFill>
                  <a:srgbClr val="050A30"/>
                </a:solidFill>
                <a:latin typeface="Poppins"/>
                <a:ea typeface="Poppins"/>
                <a:cs typeface="Poppins"/>
                <a:sym typeface="Poppins"/>
              </a:rPr>
              <a:t>Collaborations</a:t>
            </a:r>
            <a:endParaRPr/>
          </a:p>
        </p:txBody>
      </p:sp>
      <p:sp>
        <p:nvSpPr>
          <p:cNvPr id="143" name="Google Shape;143;p4"/>
          <p:cNvSpPr txBox="1"/>
          <p:nvPr/>
        </p:nvSpPr>
        <p:spPr>
          <a:xfrm>
            <a:off x="1517021" y="2723580"/>
            <a:ext cx="2521379" cy="128240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600" u="none" cap="none" strike="noStrike">
                <a:solidFill>
                  <a:srgbClr val="050A30"/>
                </a:solidFill>
                <a:latin typeface="Poppins"/>
                <a:ea typeface="Poppins"/>
                <a:cs typeface="Poppins"/>
                <a:sym typeface="Poppins"/>
              </a:rPr>
              <a:t>SOH/OOH/DOOH </a:t>
            </a:r>
            <a:endParaRPr/>
          </a:p>
        </p:txBody>
      </p:sp>
      <p:sp>
        <p:nvSpPr>
          <p:cNvPr id="144" name="Google Shape;144;p4"/>
          <p:cNvSpPr txBox="1"/>
          <p:nvPr/>
        </p:nvSpPr>
        <p:spPr>
          <a:xfrm>
            <a:off x="14261567" y="2723579"/>
            <a:ext cx="2289314" cy="128240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600" u="none" cap="none" strike="noStrike">
                <a:solidFill>
                  <a:srgbClr val="050A30"/>
                </a:solidFill>
                <a:latin typeface="Poppins"/>
                <a:ea typeface="Poppins"/>
                <a:cs typeface="Poppins"/>
                <a:sym typeface="Poppins"/>
              </a:rPr>
              <a:t>BTL/ATL/MICE/SIS</a:t>
            </a:r>
            <a:endParaRPr/>
          </a:p>
        </p:txBody>
      </p:sp>
      <p:sp>
        <p:nvSpPr>
          <p:cNvPr id="145" name="Google Shape;145;p4"/>
          <p:cNvSpPr txBox="1"/>
          <p:nvPr/>
        </p:nvSpPr>
        <p:spPr>
          <a:xfrm>
            <a:off x="13201368" y="6817399"/>
            <a:ext cx="4409712" cy="192360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600" u="none" cap="none" strike="noStrike">
                <a:solidFill>
                  <a:srgbClr val="050A30"/>
                </a:solidFill>
                <a:latin typeface="Poppins"/>
                <a:ea typeface="Poppins"/>
                <a:cs typeface="Poppins"/>
                <a:sym typeface="Poppins"/>
              </a:rPr>
              <a:t>Digital Marketing/ Influencers Marketing</a:t>
            </a:r>
            <a:endParaRPr/>
          </a:p>
        </p:txBody>
      </p:sp>
      <p:grpSp>
        <p:nvGrpSpPr>
          <p:cNvPr id="146" name="Google Shape;146;p4"/>
          <p:cNvGrpSpPr/>
          <p:nvPr/>
        </p:nvGrpSpPr>
        <p:grpSpPr>
          <a:xfrm>
            <a:off x="0" y="2"/>
            <a:ext cx="18288000" cy="468099"/>
            <a:chOff x="0" y="0"/>
            <a:chExt cx="24384000" cy="814888"/>
          </a:xfrm>
        </p:grpSpPr>
        <p:sp>
          <p:nvSpPr>
            <p:cNvPr id="147" name="Google Shape;147;p4"/>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148" name="Google Shape;148;p4"/>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grpSp>
        <p:nvGrpSpPr>
          <p:cNvPr id="149" name="Google Shape;149;p4"/>
          <p:cNvGrpSpPr/>
          <p:nvPr/>
        </p:nvGrpSpPr>
        <p:grpSpPr>
          <a:xfrm>
            <a:off x="0" y="9818900"/>
            <a:ext cx="18288000" cy="470534"/>
            <a:chOff x="0" y="0"/>
            <a:chExt cx="24384000" cy="814888"/>
          </a:xfrm>
        </p:grpSpPr>
        <p:sp>
          <p:nvSpPr>
            <p:cNvPr id="150" name="Google Shape;150;p4"/>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151" name="Google Shape;151;p4"/>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152" name="Google Shape;152;p4"/>
          <p:cNvSpPr txBox="1"/>
          <p:nvPr/>
        </p:nvSpPr>
        <p:spPr>
          <a:xfrm>
            <a:off x="6246369" y="253689"/>
            <a:ext cx="6632631" cy="1218282"/>
          </a:xfrm>
          <a:prstGeom prst="rect">
            <a:avLst/>
          </a:prstGeom>
          <a:noFill/>
          <a:ln>
            <a:noFill/>
          </a:ln>
        </p:spPr>
        <p:txBody>
          <a:bodyPr anchorCtr="0" anchor="t" bIns="0" lIns="0" spcFirstLastPara="1" rIns="0" wrap="square" tIns="0">
            <a:spAutoFit/>
          </a:bodyPr>
          <a:lstStyle/>
          <a:p>
            <a:pPr indent="0" lvl="0" marL="0" marR="0" rtl="0" algn="l">
              <a:lnSpc>
                <a:spcPct val="175259"/>
              </a:lnSpc>
              <a:spcBef>
                <a:spcPts val="0"/>
              </a:spcBef>
              <a:spcAft>
                <a:spcPts val="0"/>
              </a:spcAft>
              <a:buNone/>
            </a:pPr>
            <a:r>
              <a:rPr b="1" i="0" lang="en-US" sz="5400" u="sng" cap="none" strike="noStrike">
                <a:solidFill>
                  <a:srgbClr val="53023F"/>
                </a:solidFill>
                <a:latin typeface="Roboto Condensed"/>
                <a:ea typeface="Roboto Condensed"/>
                <a:cs typeface="Roboto Condensed"/>
                <a:sym typeface="Roboto Condensed"/>
              </a:rPr>
              <a:t>SAB Marcom Assets</a:t>
            </a:r>
            <a:endParaRPr/>
          </a:p>
        </p:txBody>
      </p:sp>
      <p:sp>
        <p:nvSpPr>
          <p:cNvPr id="153" name="Google Shape;153;p4"/>
          <p:cNvSpPr/>
          <p:nvPr/>
        </p:nvSpPr>
        <p:spPr>
          <a:xfrm>
            <a:off x="17305673" y="463856"/>
            <a:ext cx="982328" cy="1347911"/>
          </a:xfrm>
          <a:custGeom>
            <a:rect b="b" l="l" r="r" t="t"/>
            <a:pathLst>
              <a:path extrusionOk="0" h="1390221" w="923925">
                <a:moveTo>
                  <a:pt x="0" y="0"/>
                </a:moveTo>
                <a:lnTo>
                  <a:pt x="923925" y="0"/>
                </a:lnTo>
                <a:lnTo>
                  <a:pt x="923925" y="1390221"/>
                </a:lnTo>
                <a:lnTo>
                  <a:pt x="0" y="1390221"/>
                </a:lnTo>
                <a:lnTo>
                  <a:pt x="0" y="0"/>
                </a:lnTo>
                <a:close/>
              </a:path>
            </a:pathLst>
          </a:custGeom>
          <a:blipFill rotWithShape="1">
            <a:blip r:embed="rId3">
              <a:alphaModFix/>
            </a:blip>
            <a:stretch>
              <a:fillRect b="-2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154" name="Google Shape;154;p4"/>
          <p:cNvSpPr/>
          <p:nvPr/>
        </p:nvSpPr>
        <p:spPr>
          <a:xfrm>
            <a:off x="13003824" y="6268676"/>
            <a:ext cx="4804800" cy="3080147"/>
          </a:xfrm>
          <a:custGeom>
            <a:rect b="b" l="l" r="r" t="t"/>
            <a:pathLst>
              <a:path extrusionOk="0"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13373101" y="2005376"/>
            <a:ext cx="3784601" cy="2810933"/>
          </a:xfrm>
          <a:custGeom>
            <a:rect b="b" l="l" r="r" t="t"/>
            <a:pathLst>
              <a:path extrusionOk="0" h="1913890" w="2576834">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8701119" y="1245515"/>
            <a:ext cx="885763" cy="1078585"/>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E90D88"/>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grpSp>
        <p:nvGrpSpPr>
          <p:cNvPr id="161" name="Google Shape;161;p5"/>
          <p:cNvGrpSpPr/>
          <p:nvPr/>
        </p:nvGrpSpPr>
        <p:grpSpPr>
          <a:xfrm>
            <a:off x="0" y="9675834"/>
            <a:ext cx="18288000" cy="611166"/>
            <a:chOff x="0" y="0"/>
            <a:chExt cx="24384000" cy="814888"/>
          </a:xfrm>
        </p:grpSpPr>
        <p:sp>
          <p:nvSpPr>
            <p:cNvPr id="162" name="Google Shape;162;p5"/>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163" name="Google Shape;163;p5"/>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164" name="Google Shape;164;p5"/>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sp>
        <p:nvSpPr>
          <p:cNvPr id="165" name="Google Shape;165;p5"/>
          <p:cNvSpPr/>
          <p:nvPr/>
        </p:nvSpPr>
        <p:spPr>
          <a:xfrm>
            <a:off x="1353389" y="1562100"/>
            <a:ext cx="15581221" cy="7128362"/>
          </a:xfrm>
          <a:custGeom>
            <a:rect b="b" l="l" r="r" t="t"/>
            <a:pathLst>
              <a:path extrusionOk="0" h="7128362" w="15581221">
                <a:moveTo>
                  <a:pt x="0" y="0"/>
                </a:moveTo>
                <a:lnTo>
                  <a:pt x="15581220" y="0"/>
                </a:lnTo>
                <a:lnTo>
                  <a:pt x="15581220" y="7128361"/>
                </a:lnTo>
                <a:lnTo>
                  <a:pt x="0" y="7128361"/>
                </a:lnTo>
                <a:lnTo>
                  <a:pt x="0" y="0"/>
                </a:lnTo>
                <a:close/>
              </a:path>
            </a:pathLst>
          </a:custGeom>
          <a:blipFill rotWithShape="1">
            <a:blip r:embed="rId4">
              <a:alphaModFix/>
            </a:blip>
            <a:stretch>
              <a:fillRect b="-4549" l="-10203" r="-3954" t="-7736"/>
            </a:stretch>
          </a:blipFill>
          <a:ln>
            <a:noFill/>
          </a:ln>
        </p:spPr>
      </p:sp>
      <p:sp>
        <p:nvSpPr>
          <p:cNvPr id="166" name="Google Shape;166;p5"/>
          <p:cNvSpPr txBox="1"/>
          <p:nvPr/>
        </p:nvSpPr>
        <p:spPr>
          <a:xfrm>
            <a:off x="5801696" y="562800"/>
            <a:ext cx="6684609" cy="836551"/>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1" lang="en-US" sz="4906">
                <a:solidFill>
                  <a:srgbClr val="E90D88"/>
                </a:solidFill>
                <a:latin typeface="Poppins"/>
                <a:ea typeface="Poppins"/>
                <a:cs typeface="Poppins"/>
                <a:sym typeface="Poppins"/>
              </a:rPr>
              <a:t> IN STORE BRANDING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6"/>
          <p:cNvGrpSpPr/>
          <p:nvPr/>
        </p:nvGrpSpPr>
        <p:grpSpPr>
          <a:xfrm>
            <a:off x="0" y="9675834"/>
            <a:ext cx="18288000" cy="611166"/>
            <a:chOff x="0" y="0"/>
            <a:chExt cx="24384000" cy="814888"/>
          </a:xfrm>
        </p:grpSpPr>
        <p:sp>
          <p:nvSpPr>
            <p:cNvPr id="172" name="Google Shape;172;p6"/>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173" name="Google Shape;173;p6"/>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174" name="Google Shape;174;p6"/>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sp>
        <p:nvSpPr>
          <p:cNvPr descr="Big Bazaar is now open as Smart Bazaar in Belagavi" id="175" name="Google Shape;175;p6"/>
          <p:cNvSpPr/>
          <p:nvPr/>
        </p:nvSpPr>
        <p:spPr>
          <a:xfrm>
            <a:off x="1028700" y="1508009"/>
            <a:ext cx="4733209" cy="3549907"/>
          </a:xfrm>
          <a:custGeom>
            <a:rect b="b" l="l" r="r" t="t"/>
            <a:pathLst>
              <a:path extrusionOk="0" h="4733209" w="6310945">
                <a:moveTo>
                  <a:pt x="0" y="0"/>
                </a:moveTo>
                <a:lnTo>
                  <a:pt x="6310945" y="0"/>
                </a:lnTo>
                <a:lnTo>
                  <a:pt x="6310945" y="4733209"/>
                </a:lnTo>
                <a:lnTo>
                  <a:pt x="0" y="4733209"/>
                </a:lnTo>
                <a:lnTo>
                  <a:pt x="0" y="0"/>
                </a:lnTo>
                <a:close/>
              </a:path>
            </a:pathLst>
          </a:custGeom>
          <a:blipFill rotWithShape="1">
            <a:blip r:embed="rId4">
              <a:alphaModFix/>
            </a:blip>
            <a:stretch>
              <a:fillRect b="0" l="0" r="0" t="0"/>
            </a:stretch>
          </a:blipFill>
          <a:ln cap="sq" cmpd="sng" w="142875">
            <a:solidFill>
              <a:srgbClr val="53023F"/>
            </a:solidFill>
            <a:prstDash val="solid"/>
            <a:miter lim="8000"/>
            <a:headEnd len="sm" w="sm" type="none"/>
            <a:tailEnd len="sm" w="sm" type="none"/>
          </a:ln>
        </p:spPr>
      </p:sp>
      <p:sp>
        <p:nvSpPr>
          <p:cNvPr id="176" name="Google Shape;176;p6"/>
          <p:cNvSpPr txBox="1"/>
          <p:nvPr/>
        </p:nvSpPr>
        <p:spPr>
          <a:xfrm>
            <a:off x="1596798" y="804030"/>
            <a:ext cx="3597000" cy="507900"/>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1" lang="en-US" sz="3300">
                <a:solidFill>
                  <a:srgbClr val="EB0D89"/>
                </a:solidFill>
                <a:latin typeface="Poppins"/>
                <a:ea typeface="Poppins"/>
                <a:cs typeface="Poppins"/>
                <a:sym typeface="Poppins"/>
              </a:rPr>
              <a:t>Store Hoardings</a:t>
            </a:r>
            <a:endParaRPr/>
          </a:p>
        </p:txBody>
      </p:sp>
      <p:sp>
        <p:nvSpPr>
          <p:cNvPr descr="Image" id="177" name="Google Shape;177;p6"/>
          <p:cNvSpPr/>
          <p:nvPr/>
        </p:nvSpPr>
        <p:spPr>
          <a:xfrm>
            <a:off x="6744770" y="1465790"/>
            <a:ext cx="4872397" cy="3592126"/>
          </a:xfrm>
          <a:custGeom>
            <a:rect b="b" l="l" r="r" t="t"/>
            <a:pathLst>
              <a:path extrusionOk="0" h="4789502" w="6496529">
                <a:moveTo>
                  <a:pt x="0" y="0"/>
                </a:moveTo>
                <a:lnTo>
                  <a:pt x="6496529" y="0"/>
                </a:lnTo>
                <a:lnTo>
                  <a:pt x="6496529" y="4789502"/>
                </a:lnTo>
                <a:lnTo>
                  <a:pt x="0" y="4789502"/>
                </a:lnTo>
                <a:lnTo>
                  <a:pt x="0" y="0"/>
                </a:lnTo>
                <a:close/>
              </a:path>
            </a:pathLst>
          </a:custGeom>
          <a:blipFill rotWithShape="1">
            <a:blip r:embed="rId5">
              <a:alphaModFix/>
            </a:blip>
            <a:stretch>
              <a:fillRect b="-7457" l="-12431" r="-33870" t="-13134"/>
            </a:stretch>
          </a:blipFill>
          <a:ln cap="sq" cmpd="sng" w="142875">
            <a:solidFill>
              <a:srgbClr val="53023F"/>
            </a:solidFill>
            <a:prstDash val="solid"/>
            <a:miter lim="8000"/>
            <a:headEnd len="sm" w="sm" type="none"/>
            <a:tailEnd len="sm" w="sm" type="none"/>
          </a:ln>
        </p:spPr>
      </p:sp>
      <p:sp>
        <p:nvSpPr>
          <p:cNvPr id="178" name="Google Shape;178;p6"/>
          <p:cNvSpPr txBox="1"/>
          <p:nvPr/>
        </p:nvSpPr>
        <p:spPr>
          <a:xfrm>
            <a:off x="7694414" y="804030"/>
            <a:ext cx="3507000" cy="507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300">
                <a:solidFill>
                  <a:srgbClr val="EB0D89"/>
                </a:solidFill>
                <a:latin typeface="Poppins"/>
                <a:ea typeface="Poppins"/>
                <a:cs typeface="Poppins"/>
                <a:sym typeface="Poppins"/>
              </a:rPr>
              <a:t>Glass Facade</a:t>
            </a:r>
            <a:endParaRPr/>
          </a:p>
        </p:txBody>
      </p:sp>
      <p:sp>
        <p:nvSpPr>
          <p:cNvPr id="179" name="Google Shape;179;p6"/>
          <p:cNvSpPr/>
          <p:nvPr/>
        </p:nvSpPr>
        <p:spPr>
          <a:xfrm>
            <a:off x="12526091" y="1528401"/>
            <a:ext cx="4733209" cy="3529515"/>
          </a:xfrm>
          <a:custGeom>
            <a:rect b="b" l="l" r="r" t="t"/>
            <a:pathLst>
              <a:path extrusionOk="0" h="4706020" w="6310945">
                <a:moveTo>
                  <a:pt x="0" y="0"/>
                </a:moveTo>
                <a:lnTo>
                  <a:pt x="6310945" y="0"/>
                </a:lnTo>
                <a:lnTo>
                  <a:pt x="6310945" y="4706020"/>
                </a:lnTo>
                <a:lnTo>
                  <a:pt x="0" y="4706020"/>
                </a:lnTo>
                <a:lnTo>
                  <a:pt x="0" y="0"/>
                </a:lnTo>
                <a:close/>
              </a:path>
            </a:pathLst>
          </a:custGeom>
          <a:blipFill rotWithShape="1">
            <a:blip r:embed="rId6">
              <a:alphaModFix/>
            </a:blip>
            <a:stretch>
              <a:fillRect b="-33569" l="-2374" r="0" t="-3717"/>
            </a:stretch>
          </a:blipFill>
          <a:ln cap="sq" cmpd="sng" w="142875">
            <a:solidFill>
              <a:srgbClr val="53023F"/>
            </a:solidFill>
            <a:prstDash val="solid"/>
            <a:miter lim="8000"/>
            <a:headEnd len="sm" w="sm" type="none"/>
            <a:tailEnd len="sm" w="sm" type="none"/>
          </a:ln>
        </p:spPr>
      </p:sp>
      <p:sp>
        <p:nvSpPr>
          <p:cNvPr id="180" name="Google Shape;180;p6"/>
          <p:cNvSpPr txBox="1"/>
          <p:nvPr/>
        </p:nvSpPr>
        <p:spPr>
          <a:xfrm>
            <a:off x="12941707" y="804030"/>
            <a:ext cx="3902100" cy="507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300">
                <a:solidFill>
                  <a:srgbClr val="EB0D89"/>
                </a:solidFill>
                <a:latin typeface="Poppins"/>
                <a:ea typeface="Poppins"/>
                <a:cs typeface="Poppins"/>
                <a:sym typeface="Poppins"/>
              </a:rPr>
              <a:t>Promoter Activity </a:t>
            </a:r>
            <a:endParaRPr/>
          </a:p>
        </p:txBody>
      </p:sp>
      <p:sp>
        <p:nvSpPr>
          <p:cNvPr descr="The History Of Radio Advertising: Marketing With Volume" id="181" name="Google Shape;181;p6"/>
          <p:cNvSpPr/>
          <p:nvPr/>
        </p:nvSpPr>
        <p:spPr>
          <a:xfrm>
            <a:off x="1028700" y="5952903"/>
            <a:ext cx="4707113" cy="3541212"/>
          </a:xfrm>
          <a:custGeom>
            <a:rect b="b" l="l" r="r" t="t"/>
            <a:pathLst>
              <a:path extrusionOk="0" h="3541212" w="4707113">
                <a:moveTo>
                  <a:pt x="0" y="0"/>
                </a:moveTo>
                <a:lnTo>
                  <a:pt x="4707113" y="0"/>
                </a:lnTo>
                <a:lnTo>
                  <a:pt x="4707113" y="3541212"/>
                </a:lnTo>
                <a:lnTo>
                  <a:pt x="0" y="3541212"/>
                </a:lnTo>
                <a:lnTo>
                  <a:pt x="0" y="0"/>
                </a:lnTo>
                <a:close/>
              </a:path>
            </a:pathLst>
          </a:custGeom>
          <a:blipFill rotWithShape="1">
            <a:blip r:embed="rId7">
              <a:alphaModFix/>
            </a:blip>
            <a:stretch>
              <a:fillRect b="0" l="-9110" r="-11628" t="0"/>
            </a:stretch>
          </a:blipFill>
          <a:ln cap="sq" cmpd="sng" w="142875">
            <a:solidFill>
              <a:srgbClr val="53023F"/>
            </a:solidFill>
            <a:prstDash val="solid"/>
            <a:miter lim="8000"/>
            <a:headEnd len="sm" w="sm" type="none"/>
            <a:tailEnd len="sm" w="sm" type="none"/>
          </a:ln>
        </p:spPr>
      </p:sp>
      <p:sp>
        <p:nvSpPr>
          <p:cNvPr descr="A group of shopping carts in a store  Description automatically generated" id="182" name="Google Shape;182;p6"/>
          <p:cNvSpPr/>
          <p:nvPr/>
        </p:nvSpPr>
        <p:spPr>
          <a:xfrm>
            <a:off x="12554831" y="5951124"/>
            <a:ext cx="4707113" cy="3532750"/>
          </a:xfrm>
          <a:custGeom>
            <a:rect b="b" l="l" r="r" t="t"/>
            <a:pathLst>
              <a:path extrusionOk="0" h="3532750" w="4707113">
                <a:moveTo>
                  <a:pt x="0" y="0"/>
                </a:moveTo>
                <a:lnTo>
                  <a:pt x="4707113" y="0"/>
                </a:lnTo>
                <a:lnTo>
                  <a:pt x="4707113" y="3532750"/>
                </a:lnTo>
                <a:lnTo>
                  <a:pt x="0" y="3532750"/>
                </a:lnTo>
                <a:lnTo>
                  <a:pt x="0" y="0"/>
                </a:lnTo>
                <a:close/>
              </a:path>
            </a:pathLst>
          </a:custGeom>
          <a:blipFill rotWithShape="1">
            <a:blip r:embed="rId8">
              <a:alphaModFix/>
            </a:blip>
            <a:stretch>
              <a:fillRect b="0" l="-17519" r="-10722" t="0"/>
            </a:stretch>
          </a:blipFill>
          <a:ln cap="sq" cmpd="sng" w="142875">
            <a:solidFill>
              <a:srgbClr val="53023F"/>
            </a:solidFill>
            <a:prstDash val="solid"/>
            <a:miter lim="8000"/>
            <a:headEnd len="sm" w="sm" type="none"/>
            <a:tailEnd len="sm" w="sm" type="none"/>
          </a:ln>
        </p:spPr>
      </p:sp>
      <p:sp>
        <p:nvSpPr>
          <p:cNvPr id="183" name="Google Shape;183;p6"/>
          <p:cNvSpPr/>
          <p:nvPr/>
        </p:nvSpPr>
        <p:spPr>
          <a:xfrm>
            <a:off x="6790444" y="5934125"/>
            <a:ext cx="4707113" cy="3549749"/>
          </a:xfrm>
          <a:custGeom>
            <a:rect b="b" l="l" r="r" t="t"/>
            <a:pathLst>
              <a:path extrusionOk="0" h="3549749" w="4707113">
                <a:moveTo>
                  <a:pt x="0" y="0"/>
                </a:moveTo>
                <a:lnTo>
                  <a:pt x="4707112" y="0"/>
                </a:lnTo>
                <a:lnTo>
                  <a:pt x="4707112" y="3549749"/>
                </a:lnTo>
                <a:lnTo>
                  <a:pt x="0" y="3549749"/>
                </a:lnTo>
                <a:lnTo>
                  <a:pt x="0" y="0"/>
                </a:lnTo>
                <a:close/>
              </a:path>
            </a:pathLst>
          </a:custGeom>
          <a:blipFill rotWithShape="1">
            <a:blip r:embed="rId9">
              <a:alphaModFix/>
            </a:blip>
            <a:stretch>
              <a:fillRect b="-50630" l="-27973" r="-43620" t="-35142"/>
            </a:stretch>
          </a:blipFill>
          <a:ln cap="sq" cmpd="sng" w="142875">
            <a:solidFill>
              <a:srgbClr val="53023F"/>
            </a:solidFill>
            <a:prstDash val="solid"/>
            <a:miter lim="8000"/>
            <a:headEnd len="sm" w="sm" type="none"/>
            <a:tailEnd len="sm" w="sm" type="none"/>
          </a:ln>
        </p:spPr>
      </p:sp>
      <p:sp>
        <p:nvSpPr>
          <p:cNvPr id="184" name="Google Shape;184;p6"/>
          <p:cNvSpPr txBox="1"/>
          <p:nvPr/>
        </p:nvSpPr>
        <p:spPr>
          <a:xfrm>
            <a:off x="1952197" y="5198387"/>
            <a:ext cx="3241614" cy="57708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200">
                <a:solidFill>
                  <a:srgbClr val="EB0D89"/>
                </a:solidFill>
                <a:latin typeface="Poppins"/>
                <a:ea typeface="Poppins"/>
                <a:cs typeface="Poppins"/>
                <a:sym typeface="Poppins"/>
              </a:rPr>
              <a:t>In-store Radio</a:t>
            </a:r>
            <a:endParaRPr/>
          </a:p>
        </p:txBody>
      </p:sp>
      <p:sp>
        <p:nvSpPr>
          <p:cNvPr id="185" name="Google Shape;185;p6"/>
          <p:cNvSpPr txBox="1"/>
          <p:nvPr/>
        </p:nvSpPr>
        <p:spPr>
          <a:xfrm>
            <a:off x="7254252" y="5197497"/>
            <a:ext cx="4362915" cy="57708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200">
                <a:solidFill>
                  <a:srgbClr val="EB0D89"/>
                </a:solidFill>
                <a:latin typeface="Poppins"/>
                <a:ea typeface="Poppins"/>
                <a:cs typeface="Poppins"/>
                <a:sym typeface="Poppins"/>
              </a:rPr>
              <a:t>Podium Branding</a:t>
            </a:r>
            <a:endParaRPr/>
          </a:p>
        </p:txBody>
      </p:sp>
      <p:sp>
        <p:nvSpPr>
          <p:cNvPr id="186" name="Google Shape;186;p6"/>
          <p:cNvSpPr txBox="1"/>
          <p:nvPr/>
        </p:nvSpPr>
        <p:spPr>
          <a:xfrm>
            <a:off x="13117688" y="5197497"/>
            <a:ext cx="4141612" cy="57708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200">
                <a:solidFill>
                  <a:srgbClr val="EB0D89"/>
                </a:solidFill>
                <a:latin typeface="Poppins"/>
                <a:ea typeface="Poppins"/>
                <a:cs typeface="Poppins"/>
                <a:sym typeface="Poppins"/>
              </a:rPr>
              <a:t>Trolley Branding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p7"/>
          <p:cNvGrpSpPr/>
          <p:nvPr/>
        </p:nvGrpSpPr>
        <p:grpSpPr>
          <a:xfrm>
            <a:off x="0" y="9675834"/>
            <a:ext cx="18288000" cy="611166"/>
            <a:chOff x="0" y="0"/>
            <a:chExt cx="24384000" cy="814888"/>
          </a:xfrm>
        </p:grpSpPr>
        <p:sp>
          <p:nvSpPr>
            <p:cNvPr id="192" name="Google Shape;192;p7"/>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193" name="Google Shape;193;p7"/>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194" name="Google Shape;194;p7"/>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grpSp>
        <p:nvGrpSpPr>
          <p:cNvPr id="195" name="Google Shape;195;p7"/>
          <p:cNvGrpSpPr/>
          <p:nvPr/>
        </p:nvGrpSpPr>
        <p:grpSpPr>
          <a:xfrm>
            <a:off x="1419760" y="2016760"/>
            <a:ext cx="15801442" cy="6860540"/>
            <a:chOff x="-188724" y="-3286"/>
            <a:chExt cx="19567496" cy="8875558"/>
          </a:xfrm>
        </p:grpSpPr>
        <p:sp>
          <p:nvSpPr>
            <p:cNvPr id="196" name="Google Shape;196;p7"/>
            <p:cNvSpPr/>
            <p:nvPr/>
          </p:nvSpPr>
          <p:spPr>
            <a:xfrm>
              <a:off x="-188724" y="-3286"/>
              <a:ext cx="5885117" cy="8875558"/>
            </a:xfrm>
            <a:custGeom>
              <a:rect b="b" l="l" r="r" t="t"/>
              <a:pathLst>
                <a:path extrusionOk="0" h="7850342" w="4298062">
                  <a:moveTo>
                    <a:pt x="0" y="0"/>
                  </a:moveTo>
                  <a:lnTo>
                    <a:pt x="4298062" y="0"/>
                  </a:lnTo>
                  <a:lnTo>
                    <a:pt x="4298062" y="7850342"/>
                  </a:lnTo>
                  <a:lnTo>
                    <a:pt x="0" y="7850342"/>
                  </a:lnTo>
                  <a:lnTo>
                    <a:pt x="0" y="0"/>
                  </a:lnTo>
                  <a:close/>
                </a:path>
              </a:pathLst>
            </a:custGeom>
            <a:blipFill rotWithShape="1">
              <a:blip r:embed="rId4">
                <a:alphaModFix/>
              </a:blip>
              <a:stretch>
                <a:fillRect b="0" l="0" r="0" t="0"/>
              </a:stretch>
            </a:blipFill>
            <a:ln>
              <a:noFill/>
            </a:ln>
          </p:spPr>
        </p:sp>
        <p:sp>
          <p:nvSpPr>
            <p:cNvPr id="197" name="Google Shape;197;p7"/>
            <p:cNvSpPr/>
            <p:nvPr/>
          </p:nvSpPr>
          <p:spPr>
            <a:xfrm>
              <a:off x="6262561" y="-3286"/>
              <a:ext cx="6287480" cy="8875558"/>
            </a:xfrm>
            <a:custGeom>
              <a:rect b="b" l="l" r="r" t="t"/>
              <a:pathLst>
                <a:path extrusionOk="0" h="7850342" w="4690580">
                  <a:moveTo>
                    <a:pt x="0" y="0"/>
                  </a:moveTo>
                  <a:lnTo>
                    <a:pt x="4690580" y="0"/>
                  </a:lnTo>
                  <a:lnTo>
                    <a:pt x="4690580" y="7850342"/>
                  </a:lnTo>
                  <a:lnTo>
                    <a:pt x="0" y="7850342"/>
                  </a:lnTo>
                  <a:lnTo>
                    <a:pt x="0" y="0"/>
                  </a:lnTo>
                  <a:close/>
                </a:path>
              </a:pathLst>
            </a:custGeom>
            <a:blipFill rotWithShape="1">
              <a:blip r:embed="rId5">
                <a:alphaModFix/>
              </a:blip>
              <a:stretch>
                <a:fillRect b="0" l="0" r="0" t="0"/>
              </a:stretch>
            </a:blipFill>
            <a:ln>
              <a:noFill/>
            </a:ln>
          </p:spPr>
        </p:sp>
        <p:sp>
          <p:nvSpPr>
            <p:cNvPr id="198" name="Google Shape;198;p7"/>
            <p:cNvSpPr/>
            <p:nvPr/>
          </p:nvSpPr>
          <p:spPr>
            <a:xfrm>
              <a:off x="13339654" y="0"/>
              <a:ext cx="6039118" cy="8872272"/>
            </a:xfrm>
            <a:custGeom>
              <a:rect b="b" l="l" r="r" t="t"/>
              <a:pathLst>
                <a:path extrusionOk="0" h="7850342" w="4651328">
                  <a:moveTo>
                    <a:pt x="0" y="0"/>
                  </a:moveTo>
                  <a:lnTo>
                    <a:pt x="4651328" y="0"/>
                  </a:lnTo>
                  <a:lnTo>
                    <a:pt x="4651328" y="7850342"/>
                  </a:lnTo>
                  <a:lnTo>
                    <a:pt x="0" y="7850342"/>
                  </a:lnTo>
                  <a:lnTo>
                    <a:pt x="0" y="0"/>
                  </a:lnTo>
                  <a:close/>
                </a:path>
              </a:pathLst>
            </a:custGeom>
            <a:blipFill rotWithShape="1">
              <a:blip r:embed="rId6">
                <a:alphaModFix/>
              </a:blip>
              <a:stretch>
                <a:fillRect b="0" l="0" r="0" t="0"/>
              </a:stretch>
            </a:blipFill>
            <a:ln>
              <a:noFill/>
            </a:ln>
          </p:spPr>
        </p:sp>
      </p:grpSp>
      <p:sp>
        <p:nvSpPr>
          <p:cNvPr id="199" name="Google Shape;199;p7"/>
          <p:cNvSpPr txBox="1"/>
          <p:nvPr/>
        </p:nvSpPr>
        <p:spPr>
          <a:xfrm>
            <a:off x="5561358" y="482095"/>
            <a:ext cx="9221442" cy="1025922"/>
          </a:xfrm>
          <a:prstGeom prst="rect">
            <a:avLst/>
          </a:prstGeom>
          <a:noFill/>
          <a:ln>
            <a:noFill/>
          </a:ln>
        </p:spPr>
        <p:txBody>
          <a:bodyPr anchorCtr="0" anchor="t" bIns="0" lIns="0" spcFirstLastPara="1" rIns="0" wrap="square" tIns="0">
            <a:spAutoFit/>
          </a:bodyPr>
          <a:lstStyle/>
          <a:p>
            <a:pPr indent="0" lvl="0" marL="0" marR="0" rtl="0" algn="just">
              <a:lnSpc>
                <a:spcPct val="140021"/>
              </a:lnSpc>
              <a:spcBef>
                <a:spcPts val="0"/>
              </a:spcBef>
              <a:spcAft>
                <a:spcPts val="0"/>
              </a:spcAft>
              <a:buNone/>
            </a:pPr>
            <a:r>
              <a:rPr b="1" lang="en-US" sz="5717">
                <a:solidFill>
                  <a:srgbClr val="E90D88"/>
                </a:solidFill>
                <a:latin typeface="Poppins"/>
                <a:ea typeface="Poppins"/>
                <a:cs typeface="Poppins"/>
                <a:sym typeface="Poppins"/>
              </a:rPr>
              <a:t>Promo Table (Kiosk)</a:t>
            </a:r>
            <a:endParaRPr b="1" sz="5717">
              <a:solidFill>
                <a:srgbClr val="E90D88"/>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pSp>
        <p:nvGrpSpPr>
          <p:cNvPr id="204" name="Google Shape;204;p8"/>
          <p:cNvGrpSpPr/>
          <p:nvPr/>
        </p:nvGrpSpPr>
        <p:grpSpPr>
          <a:xfrm>
            <a:off x="0" y="9675834"/>
            <a:ext cx="18288000" cy="611166"/>
            <a:chOff x="0" y="0"/>
            <a:chExt cx="24384000" cy="814888"/>
          </a:xfrm>
        </p:grpSpPr>
        <p:sp>
          <p:nvSpPr>
            <p:cNvPr id="205" name="Google Shape;205;p8"/>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206" name="Google Shape;206;p8"/>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207" name="Google Shape;207;p8"/>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sp>
        <p:nvSpPr>
          <p:cNvPr id="208" name="Google Shape;208;p8"/>
          <p:cNvSpPr txBox="1"/>
          <p:nvPr/>
        </p:nvSpPr>
        <p:spPr>
          <a:xfrm>
            <a:off x="5830074" y="482219"/>
            <a:ext cx="6627852" cy="97866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720">
                <a:solidFill>
                  <a:srgbClr val="EB0D89"/>
                </a:solidFill>
                <a:latin typeface="Poppins"/>
                <a:ea typeface="Poppins"/>
                <a:cs typeface="Poppins"/>
                <a:sym typeface="Poppins"/>
              </a:rPr>
              <a:t>Point of Payment</a:t>
            </a:r>
            <a:endParaRPr/>
          </a:p>
        </p:txBody>
      </p:sp>
      <p:grpSp>
        <p:nvGrpSpPr>
          <p:cNvPr id="209" name="Google Shape;209;p8"/>
          <p:cNvGrpSpPr/>
          <p:nvPr/>
        </p:nvGrpSpPr>
        <p:grpSpPr>
          <a:xfrm>
            <a:off x="3706275" y="1893062"/>
            <a:ext cx="13553025" cy="7489050"/>
            <a:chOff x="0" y="0"/>
            <a:chExt cx="18070700" cy="9985401"/>
          </a:xfrm>
        </p:grpSpPr>
        <p:sp>
          <p:nvSpPr>
            <p:cNvPr descr="WhatsApp Image 2023-06-07 at 3.28.28 PM" id="210" name="Google Shape;210;p8"/>
            <p:cNvSpPr/>
            <p:nvPr/>
          </p:nvSpPr>
          <p:spPr>
            <a:xfrm>
              <a:off x="12617593" y="0"/>
              <a:ext cx="5453107" cy="9926894"/>
            </a:xfrm>
            <a:custGeom>
              <a:rect b="b" l="l" r="r" t="t"/>
              <a:pathLst>
                <a:path extrusionOk="0" h="9926894" w="5453107">
                  <a:moveTo>
                    <a:pt x="0" y="0"/>
                  </a:moveTo>
                  <a:lnTo>
                    <a:pt x="5453107" y="0"/>
                  </a:lnTo>
                  <a:lnTo>
                    <a:pt x="5453107" y="9926894"/>
                  </a:lnTo>
                  <a:lnTo>
                    <a:pt x="0" y="9926894"/>
                  </a:lnTo>
                  <a:lnTo>
                    <a:pt x="0" y="0"/>
                  </a:lnTo>
                  <a:close/>
                </a:path>
              </a:pathLst>
            </a:custGeom>
            <a:blipFill rotWithShape="1">
              <a:blip r:embed="rId4">
                <a:alphaModFix/>
              </a:blip>
              <a:stretch>
                <a:fillRect b="0" l="-36" r="-37" t="0"/>
              </a:stretch>
            </a:blipFill>
            <a:ln>
              <a:noFill/>
            </a:ln>
          </p:spPr>
        </p:sp>
        <p:sp>
          <p:nvSpPr>
            <p:cNvPr id="211" name="Google Shape;211;p8"/>
            <p:cNvSpPr/>
            <p:nvPr/>
          </p:nvSpPr>
          <p:spPr>
            <a:xfrm>
              <a:off x="12836644" y="5539171"/>
              <a:ext cx="4510842" cy="2789463"/>
            </a:xfrm>
            <a:custGeom>
              <a:rect b="b" l="l" r="r" t="t"/>
              <a:pathLst>
                <a:path extrusionOk="0" h="3171190" w="5128133">
                  <a:moveTo>
                    <a:pt x="0" y="0"/>
                  </a:moveTo>
                  <a:lnTo>
                    <a:pt x="5128133" y="21971"/>
                  </a:lnTo>
                  <a:lnTo>
                    <a:pt x="5039995" y="3171190"/>
                  </a:lnTo>
                  <a:lnTo>
                    <a:pt x="150241" y="3068574"/>
                  </a:lnTo>
                  <a:lnTo>
                    <a:pt x="0" y="0"/>
                  </a:lnTo>
                  <a:close/>
                </a:path>
              </a:pathLst>
            </a:custGeom>
            <a:gradFill>
              <a:gsLst>
                <a:gs pos="0">
                  <a:srgbClr val="F6F8FC"/>
                </a:gs>
                <a:gs pos="100000">
                  <a:srgbClr val="C7D5ED"/>
                </a:gs>
              </a:gsLst>
              <a:lin ang="5400000" scaled="0"/>
            </a:gradFill>
            <a:ln>
              <a:noFill/>
            </a:ln>
          </p:spPr>
        </p:sp>
        <p:sp>
          <p:nvSpPr>
            <p:cNvPr id="212" name="Google Shape;212;p8"/>
            <p:cNvSpPr/>
            <p:nvPr/>
          </p:nvSpPr>
          <p:spPr>
            <a:xfrm>
              <a:off x="14620733" y="6715712"/>
              <a:ext cx="1085558" cy="436344"/>
            </a:xfrm>
            <a:custGeom>
              <a:rect b="b" l="l" r="r" t="t"/>
              <a:pathLst>
                <a:path extrusionOk="0" h="436344" w="1085558">
                  <a:moveTo>
                    <a:pt x="0" y="0"/>
                  </a:moveTo>
                  <a:lnTo>
                    <a:pt x="1085557" y="0"/>
                  </a:lnTo>
                  <a:lnTo>
                    <a:pt x="1085557" y="436344"/>
                  </a:lnTo>
                  <a:lnTo>
                    <a:pt x="0" y="436344"/>
                  </a:lnTo>
                  <a:lnTo>
                    <a:pt x="0" y="0"/>
                  </a:lnTo>
                  <a:close/>
                </a:path>
              </a:pathLst>
            </a:custGeom>
            <a:blipFill rotWithShape="1">
              <a:blip r:embed="rId5">
                <a:alphaModFix/>
              </a:blip>
              <a:stretch>
                <a:fillRect b="0" l="-243" r="-242" t="0"/>
              </a:stretch>
            </a:blipFill>
            <a:ln>
              <a:noFill/>
            </a:ln>
          </p:spPr>
        </p:sp>
        <p:sp>
          <p:nvSpPr>
            <p:cNvPr id="213" name="Google Shape;213;p8"/>
            <p:cNvSpPr/>
            <p:nvPr/>
          </p:nvSpPr>
          <p:spPr>
            <a:xfrm>
              <a:off x="4779028" y="4717878"/>
              <a:ext cx="7727892" cy="5267523"/>
            </a:xfrm>
            <a:custGeom>
              <a:rect b="b" l="l" r="r" t="t"/>
              <a:pathLst>
                <a:path extrusionOk="0" h="5267523" w="7727892">
                  <a:moveTo>
                    <a:pt x="0" y="0"/>
                  </a:moveTo>
                  <a:lnTo>
                    <a:pt x="7727892" y="0"/>
                  </a:lnTo>
                  <a:lnTo>
                    <a:pt x="7727892" y="5267524"/>
                  </a:lnTo>
                  <a:lnTo>
                    <a:pt x="0" y="5267524"/>
                  </a:lnTo>
                  <a:lnTo>
                    <a:pt x="0" y="0"/>
                  </a:lnTo>
                  <a:close/>
                </a:path>
              </a:pathLst>
            </a:custGeom>
            <a:blipFill rotWithShape="1">
              <a:blip r:embed="rId6">
                <a:alphaModFix/>
              </a:blip>
              <a:stretch>
                <a:fillRect b="0" l="-35" r="-34" t="0"/>
              </a:stretch>
            </a:blipFill>
            <a:ln>
              <a:noFill/>
            </a:ln>
          </p:spPr>
        </p:sp>
        <p:sp>
          <p:nvSpPr>
            <p:cNvPr id="214" name="Google Shape;214;p8"/>
            <p:cNvSpPr/>
            <p:nvPr/>
          </p:nvSpPr>
          <p:spPr>
            <a:xfrm>
              <a:off x="12819907" y="5267534"/>
              <a:ext cx="4796937" cy="3572568"/>
            </a:xfrm>
            <a:custGeom>
              <a:rect b="b" l="l" r="r" t="t"/>
              <a:pathLst>
                <a:path extrusionOk="0" h="4061460" w="5453380">
                  <a:moveTo>
                    <a:pt x="57150" y="0"/>
                  </a:moveTo>
                  <a:lnTo>
                    <a:pt x="5396230" y="0"/>
                  </a:lnTo>
                  <a:cubicBezTo>
                    <a:pt x="5427853" y="0"/>
                    <a:pt x="5453380" y="25527"/>
                    <a:pt x="5453380" y="57150"/>
                  </a:cubicBezTo>
                  <a:lnTo>
                    <a:pt x="5453380" y="4004310"/>
                  </a:lnTo>
                  <a:cubicBezTo>
                    <a:pt x="5453380" y="4035933"/>
                    <a:pt x="5427853" y="4061460"/>
                    <a:pt x="5396230" y="4061460"/>
                  </a:cubicBezTo>
                  <a:lnTo>
                    <a:pt x="57150" y="4061460"/>
                  </a:lnTo>
                  <a:cubicBezTo>
                    <a:pt x="25527" y="4061460"/>
                    <a:pt x="0" y="4035933"/>
                    <a:pt x="0" y="4004310"/>
                  </a:cubicBezTo>
                  <a:lnTo>
                    <a:pt x="0" y="57150"/>
                  </a:lnTo>
                  <a:cubicBezTo>
                    <a:pt x="0" y="25527"/>
                    <a:pt x="25527" y="0"/>
                    <a:pt x="57150" y="0"/>
                  </a:cubicBezTo>
                  <a:moveTo>
                    <a:pt x="57150" y="114300"/>
                  </a:moveTo>
                  <a:lnTo>
                    <a:pt x="57150" y="57150"/>
                  </a:lnTo>
                  <a:lnTo>
                    <a:pt x="114300" y="57150"/>
                  </a:lnTo>
                  <a:lnTo>
                    <a:pt x="114300" y="4004310"/>
                  </a:lnTo>
                  <a:lnTo>
                    <a:pt x="57150" y="4004310"/>
                  </a:lnTo>
                  <a:lnTo>
                    <a:pt x="57150" y="3947160"/>
                  </a:lnTo>
                  <a:lnTo>
                    <a:pt x="5396230" y="3947160"/>
                  </a:lnTo>
                  <a:lnTo>
                    <a:pt x="5396230" y="4004310"/>
                  </a:lnTo>
                  <a:lnTo>
                    <a:pt x="5339080" y="4004310"/>
                  </a:lnTo>
                  <a:lnTo>
                    <a:pt x="5339080" y="57150"/>
                  </a:lnTo>
                  <a:lnTo>
                    <a:pt x="5396230" y="57150"/>
                  </a:lnTo>
                  <a:lnTo>
                    <a:pt x="5396230" y="114300"/>
                  </a:lnTo>
                  <a:lnTo>
                    <a:pt x="57150" y="114300"/>
                  </a:lnTo>
                  <a:close/>
                </a:path>
              </a:pathLst>
            </a:custGeom>
            <a:solidFill>
              <a:srgbClr val="3535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6120059" y="8119005"/>
              <a:ext cx="4933338" cy="1652452"/>
            </a:xfrm>
            <a:custGeom>
              <a:rect b="b" l="l" r="r" t="t"/>
              <a:pathLst>
                <a:path extrusionOk="0" h="1878584" w="5608447">
                  <a:moveTo>
                    <a:pt x="57150" y="0"/>
                  </a:moveTo>
                  <a:lnTo>
                    <a:pt x="5551297" y="0"/>
                  </a:lnTo>
                  <a:cubicBezTo>
                    <a:pt x="5582920" y="0"/>
                    <a:pt x="5608447" y="25527"/>
                    <a:pt x="5608447" y="57150"/>
                  </a:cubicBezTo>
                  <a:lnTo>
                    <a:pt x="5608447" y="1821434"/>
                  </a:lnTo>
                  <a:cubicBezTo>
                    <a:pt x="5608447" y="1853057"/>
                    <a:pt x="5582920" y="1878584"/>
                    <a:pt x="5551297" y="1878584"/>
                  </a:cubicBezTo>
                  <a:lnTo>
                    <a:pt x="57150" y="1878584"/>
                  </a:lnTo>
                  <a:cubicBezTo>
                    <a:pt x="25527" y="1878584"/>
                    <a:pt x="0" y="1853057"/>
                    <a:pt x="0" y="1821434"/>
                  </a:cubicBezTo>
                  <a:lnTo>
                    <a:pt x="0" y="57150"/>
                  </a:lnTo>
                  <a:cubicBezTo>
                    <a:pt x="0" y="25527"/>
                    <a:pt x="25527" y="0"/>
                    <a:pt x="57150" y="0"/>
                  </a:cubicBezTo>
                  <a:moveTo>
                    <a:pt x="57150" y="114300"/>
                  </a:moveTo>
                  <a:lnTo>
                    <a:pt x="57150" y="57150"/>
                  </a:lnTo>
                  <a:lnTo>
                    <a:pt x="114300" y="57150"/>
                  </a:lnTo>
                  <a:lnTo>
                    <a:pt x="114300" y="1821434"/>
                  </a:lnTo>
                  <a:lnTo>
                    <a:pt x="57150" y="1821434"/>
                  </a:lnTo>
                  <a:lnTo>
                    <a:pt x="57150" y="1764284"/>
                  </a:lnTo>
                  <a:lnTo>
                    <a:pt x="5551297" y="1764284"/>
                  </a:lnTo>
                  <a:lnTo>
                    <a:pt x="5551297" y="1821434"/>
                  </a:lnTo>
                  <a:lnTo>
                    <a:pt x="5494147" y="1821434"/>
                  </a:lnTo>
                  <a:lnTo>
                    <a:pt x="5494147" y="57150"/>
                  </a:lnTo>
                  <a:lnTo>
                    <a:pt x="5551297" y="57150"/>
                  </a:lnTo>
                  <a:lnTo>
                    <a:pt x="5551297" y="114300"/>
                  </a:lnTo>
                  <a:lnTo>
                    <a:pt x="57150" y="114300"/>
                  </a:lnTo>
                  <a:close/>
                </a:path>
              </a:pathLst>
            </a:custGeom>
            <a:solidFill>
              <a:srgbClr val="3535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8"/>
            <p:cNvGrpSpPr/>
            <p:nvPr/>
          </p:nvGrpSpPr>
          <p:grpSpPr>
            <a:xfrm>
              <a:off x="0" y="8660202"/>
              <a:ext cx="4274895" cy="937233"/>
              <a:chOff x="0" y="-19050"/>
              <a:chExt cx="4859898" cy="1065490"/>
            </a:xfrm>
          </p:grpSpPr>
          <p:sp>
            <p:nvSpPr>
              <p:cNvPr id="217" name="Google Shape;217;p8"/>
              <p:cNvSpPr/>
              <p:nvPr/>
            </p:nvSpPr>
            <p:spPr>
              <a:xfrm>
                <a:off x="0" y="0"/>
                <a:ext cx="4859898" cy="1046440"/>
              </a:xfrm>
              <a:custGeom>
                <a:rect b="b" l="l" r="r" t="t"/>
                <a:pathLst>
                  <a:path extrusionOk="0" h="1046440" w="4859898">
                    <a:moveTo>
                      <a:pt x="0" y="0"/>
                    </a:moveTo>
                    <a:lnTo>
                      <a:pt x="4859898" y="0"/>
                    </a:lnTo>
                    <a:lnTo>
                      <a:pt x="4859898" y="1046440"/>
                    </a:lnTo>
                    <a:lnTo>
                      <a:pt x="0" y="1046440"/>
                    </a:lnTo>
                    <a:close/>
                  </a:path>
                </a:pathLst>
              </a:custGeom>
              <a:solidFill>
                <a:srgbClr val="000000">
                  <a:alpha val="0"/>
                </a:srgbClr>
              </a:solidFill>
              <a:ln>
                <a:noFill/>
              </a:ln>
            </p:spPr>
          </p:sp>
          <p:sp>
            <p:nvSpPr>
              <p:cNvPr id="218" name="Google Shape;218;p8"/>
              <p:cNvSpPr txBox="1"/>
              <p:nvPr/>
            </p:nvSpPr>
            <p:spPr>
              <a:xfrm>
                <a:off x="0" y="-19050"/>
                <a:ext cx="4859898" cy="1065490"/>
              </a:xfrm>
              <a:prstGeom prst="rect">
                <a:avLst/>
              </a:prstGeom>
              <a:noFill/>
              <a:ln>
                <a:noFill/>
              </a:ln>
            </p:spPr>
            <p:txBody>
              <a:bodyPr anchorCtr="0" anchor="t" bIns="0" lIns="0" spcFirstLastPara="1" rIns="0" wrap="square" tIns="0">
                <a:noAutofit/>
              </a:bodyPr>
              <a:lstStyle/>
              <a:p>
                <a:pPr indent="0" lvl="0" marL="0" marR="0" rtl="0" algn="ctr">
                  <a:lnSpc>
                    <a:spcPct val="120009"/>
                  </a:lnSpc>
                  <a:spcBef>
                    <a:spcPts val="0"/>
                  </a:spcBef>
                  <a:spcAft>
                    <a:spcPts val="0"/>
                  </a:spcAft>
                  <a:buNone/>
                </a:pPr>
                <a:r>
                  <a:rPr i="1" lang="en-US" sz="2099">
                    <a:solidFill>
                      <a:srgbClr val="4472C4"/>
                    </a:solidFill>
                    <a:latin typeface="Helvetica Neue"/>
                    <a:ea typeface="Helvetica Neue"/>
                    <a:cs typeface="Helvetica Neue"/>
                    <a:sym typeface="Helvetica Neue"/>
                  </a:rPr>
                  <a:t>Place your brand here on side or top panels</a:t>
                </a:r>
                <a:endParaRPr/>
              </a:p>
            </p:txBody>
          </p:sp>
        </p:grpSp>
        <p:cxnSp>
          <p:nvCxnSpPr>
            <p:cNvPr id="219" name="Google Shape;219;p8"/>
            <p:cNvCxnSpPr/>
            <p:nvPr/>
          </p:nvCxnSpPr>
          <p:spPr>
            <a:xfrm rot="10564501">
              <a:off x="4069174" y="8914175"/>
              <a:ext cx="1958430" cy="0"/>
            </a:xfrm>
            <a:prstGeom prst="straightConnector1">
              <a:avLst/>
            </a:prstGeom>
            <a:noFill/>
            <a:ln cap="rnd" cmpd="sng" w="67025">
              <a:solidFill>
                <a:srgbClr val="3535F6"/>
              </a:solidFill>
              <a:prstDash val="solid"/>
              <a:round/>
              <a:headEnd len="sm" w="sm" type="none"/>
              <a:tailEnd len="med" w="med" type="triangle"/>
            </a:ln>
          </p:spPr>
        </p:cxnSp>
        <p:sp>
          <p:nvSpPr>
            <p:cNvPr id="220" name="Google Shape;220;p8"/>
            <p:cNvSpPr/>
            <p:nvPr/>
          </p:nvSpPr>
          <p:spPr>
            <a:xfrm>
              <a:off x="5048389" y="17508"/>
              <a:ext cx="7158351" cy="4446892"/>
            </a:xfrm>
            <a:custGeom>
              <a:rect b="b" l="l" r="r" t="t"/>
              <a:pathLst>
                <a:path extrusionOk="0" h="4446892" w="7158351">
                  <a:moveTo>
                    <a:pt x="0" y="0"/>
                  </a:moveTo>
                  <a:lnTo>
                    <a:pt x="7158351" y="0"/>
                  </a:lnTo>
                  <a:lnTo>
                    <a:pt x="7158351" y="4446892"/>
                  </a:lnTo>
                  <a:lnTo>
                    <a:pt x="0" y="4446892"/>
                  </a:lnTo>
                  <a:lnTo>
                    <a:pt x="0" y="0"/>
                  </a:lnTo>
                  <a:close/>
                </a:path>
              </a:pathLst>
            </a:custGeom>
            <a:blipFill rotWithShape="1">
              <a:blip r:embed="rId7">
                <a:alphaModFix/>
              </a:blip>
              <a:stretch>
                <a:fillRect b="0" l="-8041" r="-8041" t="0"/>
              </a:stretch>
            </a:blipFill>
            <a:ln>
              <a:noFill/>
            </a:ln>
          </p:spPr>
        </p:sp>
      </p:grpSp>
      <p:grpSp>
        <p:nvGrpSpPr>
          <p:cNvPr id="221" name="Google Shape;221;p8"/>
          <p:cNvGrpSpPr/>
          <p:nvPr/>
        </p:nvGrpSpPr>
        <p:grpSpPr>
          <a:xfrm>
            <a:off x="938276" y="2500102"/>
            <a:ext cx="4716378" cy="2146801"/>
            <a:chOff x="0" y="-28575"/>
            <a:chExt cx="6288504" cy="2862402"/>
          </a:xfrm>
        </p:grpSpPr>
        <p:sp>
          <p:nvSpPr>
            <p:cNvPr id="222" name="Google Shape;222;p8"/>
            <p:cNvSpPr/>
            <p:nvPr/>
          </p:nvSpPr>
          <p:spPr>
            <a:xfrm>
              <a:off x="0" y="0"/>
              <a:ext cx="6288504" cy="2833827"/>
            </a:xfrm>
            <a:custGeom>
              <a:rect b="b" l="l" r="r" t="t"/>
              <a:pathLst>
                <a:path extrusionOk="0" h="2833827" w="6288504">
                  <a:moveTo>
                    <a:pt x="0" y="0"/>
                  </a:moveTo>
                  <a:lnTo>
                    <a:pt x="6288504" y="0"/>
                  </a:lnTo>
                  <a:lnTo>
                    <a:pt x="6288504" y="2833827"/>
                  </a:lnTo>
                  <a:lnTo>
                    <a:pt x="0" y="2833827"/>
                  </a:lnTo>
                  <a:close/>
                </a:path>
              </a:pathLst>
            </a:custGeom>
            <a:solidFill>
              <a:srgbClr val="000000">
                <a:alpha val="0"/>
              </a:srgbClr>
            </a:solidFill>
            <a:ln>
              <a:noFill/>
            </a:ln>
          </p:spPr>
        </p:sp>
        <p:sp>
          <p:nvSpPr>
            <p:cNvPr id="223" name="Google Shape;223;p8"/>
            <p:cNvSpPr txBox="1"/>
            <p:nvPr/>
          </p:nvSpPr>
          <p:spPr>
            <a:xfrm>
              <a:off x="0" y="-28575"/>
              <a:ext cx="6288504" cy="2862402"/>
            </a:xfrm>
            <a:prstGeom prst="rect">
              <a:avLst/>
            </a:prstGeom>
            <a:noFill/>
            <a:ln>
              <a:noFill/>
            </a:ln>
          </p:spPr>
          <p:txBody>
            <a:bodyPr anchorCtr="0" anchor="t" bIns="0" lIns="0" spcFirstLastPara="1" rIns="0" wrap="square" tIns="0">
              <a:noAutofit/>
            </a:bodyPr>
            <a:lstStyle/>
            <a:p>
              <a:pPr indent="-244316" lvl="1" marL="488632" marR="0" rtl="0" algn="l">
                <a:lnSpc>
                  <a:spcPct val="120000"/>
                </a:lnSpc>
                <a:spcBef>
                  <a:spcPts val="0"/>
                </a:spcBef>
                <a:spcAft>
                  <a:spcPts val="0"/>
                </a:spcAft>
                <a:buClr>
                  <a:srgbClr val="000000"/>
                </a:buClr>
                <a:buSzPts val="2700"/>
                <a:buFont typeface="Arial"/>
                <a:buChar char="•"/>
              </a:pPr>
              <a:r>
                <a:rPr b="0" i="0" lang="en-US" sz="2700" u="none" cap="none" strike="noStrike">
                  <a:solidFill>
                    <a:srgbClr val="000000"/>
                  </a:solidFill>
                  <a:latin typeface="Helvetica Neue"/>
                  <a:ea typeface="Helvetica Neue"/>
                  <a:cs typeface="Helvetica Neue"/>
                  <a:sym typeface="Helvetica Neue"/>
                </a:rPr>
                <a:t>Encouraging impulse buying at the check out counters </a:t>
              </a:r>
              <a:endParaRPr/>
            </a:p>
            <a:p>
              <a:pPr indent="-244316" lvl="1" marL="488632" marR="0" rtl="0" algn="l">
                <a:lnSpc>
                  <a:spcPct val="120000"/>
                </a:lnSpc>
                <a:spcBef>
                  <a:spcPts val="0"/>
                </a:spcBef>
                <a:spcAft>
                  <a:spcPts val="0"/>
                </a:spcAft>
                <a:buNone/>
              </a:pPr>
              <a:r>
                <a:t/>
              </a:r>
              <a:endParaRPr b="0" i="0" sz="2700" u="none" cap="none" strike="noStrike">
                <a:solidFill>
                  <a:srgbClr val="000000"/>
                </a:solidFill>
                <a:latin typeface="Helvetica Neue"/>
                <a:ea typeface="Helvetica Neue"/>
                <a:cs typeface="Helvetica Neue"/>
                <a:sym typeface="Helvetica Neue"/>
              </a:endParaRPr>
            </a:p>
            <a:p>
              <a:pPr indent="-244316" lvl="1" marL="488632" marR="0" rtl="0" algn="l">
                <a:lnSpc>
                  <a:spcPct val="120000"/>
                </a:lnSpc>
                <a:spcBef>
                  <a:spcPts val="0"/>
                </a:spcBef>
                <a:spcAft>
                  <a:spcPts val="0"/>
                </a:spcAft>
                <a:buNone/>
              </a:pPr>
              <a:r>
                <a:t/>
              </a:r>
              <a:endParaRPr b="0" i="0" sz="27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p9"/>
          <p:cNvGrpSpPr/>
          <p:nvPr/>
        </p:nvGrpSpPr>
        <p:grpSpPr>
          <a:xfrm>
            <a:off x="0" y="9675834"/>
            <a:ext cx="18288000" cy="611166"/>
            <a:chOff x="0" y="0"/>
            <a:chExt cx="24384000" cy="814888"/>
          </a:xfrm>
        </p:grpSpPr>
        <p:sp>
          <p:nvSpPr>
            <p:cNvPr id="229" name="Google Shape;229;p9"/>
            <p:cNvSpPr/>
            <p:nvPr/>
          </p:nvSpPr>
          <p:spPr>
            <a:xfrm>
              <a:off x="0" y="0"/>
              <a:ext cx="24384000" cy="814888"/>
            </a:xfrm>
            <a:custGeom>
              <a:rect b="b" l="l" r="r" t="t"/>
              <a:pathLst>
                <a:path extrusionOk="0" h="222955" w="6671512">
                  <a:moveTo>
                    <a:pt x="0" y="0"/>
                  </a:moveTo>
                  <a:lnTo>
                    <a:pt x="6671512" y="0"/>
                  </a:lnTo>
                  <a:lnTo>
                    <a:pt x="6671512" y="222955"/>
                  </a:lnTo>
                  <a:lnTo>
                    <a:pt x="0" y="222955"/>
                  </a:lnTo>
                  <a:close/>
                </a:path>
              </a:pathLst>
            </a:custGeom>
            <a:solidFill>
              <a:srgbClr val="E90D88">
                <a:alpha val="51764"/>
              </a:srgbClr>
            </a:solidFill>
            <a:ln>
              <a:noFill/>
            </a:ln>
          </p:spPr>
        </p:sp>
        <p:sp>
          <p:nvSpPr>
            <p:cNvPr id="230" name="Google Shape;230;p9"/>
            <p:cNvSpPr/>
            <p:nvPr/>
          </p:nvSpPr>
          <p:spPr>
            <a:xfrm>
              <a:off x="0" y="0"/>
              <a:ext cx="13162808" cy="814888"/>
            </a:xfrm>
            <a:custGeom>
              <a:rect b="b" l="l" r="r" t="t"/>
              <a:pathLst>
                <a:path extrusionOk="0" h="222955" w="3601371">
                  <a:moveTo>
                    <a:pt x="0" y="0"/>
                  </a:moveTo>
                  <a:lnTo>
                    <a:pt x="3601371" y="0"/>
                  </a:lnTo>
                  <a:lnTo>
                    <a:pt x="3601371" y="222955"/>
                  </a:lnTo>
                  <a:lnTo>
                    <a:pt x="0" y="222955"/>
                  </a:lnTo>
                  <a:close/>
                </a:path>
              </a:pathLst>
            </a:custGeom>
            <a:solidFill>
              <a:srgbClr val="53023F">
                <a:alpha val="51764"/>
              </a:srgbClr>
            </a:solidFill>
            <a:ln>
              <a:noFill/>
            </a:ln>
          </p:spPr>
        </p:sp>
      </p:grpSp>
      <p:sp>
        <p:nvSpPr>
          <p:cNvPr id="231" name="Google Shape;231;p9"/>
          <p:cNvSpPr/>
          <p:nvPr/>
        </p:nvSpPr>
        <p:spPr>
          <a:xfrm>
            <a:off x="435127" y="366196"/>
            <a:ext cx="1006300" cy="975679"/>
          </a:xfrm>
          <a:custGeom>
            <a:rect b="b" l="l" r="r" t="t"/>
            <a:pathLst>
              <a:path extrusionOk="0" h="975679" w="1006300">
                <a:moveTo>
                  <a:pt x="0" y="0"/>
                </a:moveTo>
                <a:lnTo>
                  <a:pt x="1006299" y="0"/>
                </a:lnTo>
                <a:lnTo>
                  <a:pt x="1006299" y="975679"/>
                </a:lnTo>
                <a:lnTo>
                  <a:pt x="0" y="975679"/>
                </a:lnTo>
                <a:lnTo>
                  <a:pt x="0" y="0"/>
                </a:lnTo>
                <a:close/>
              </a:path>
            </a:pathLst>
          </a:custGeom>
          <a:blipFill rotWithShape="1">
            <a:blip r:embed="rId3">
              <a:alphaModFix/>
            </a:blip>
            <a:stretch>
              <a:fillRect b="-52632" l="0" r="0" t="0"/>
            </a:stretch>
          </a:blipFill>
          <a:ln>
            <a:noFill/>
          </a:ln>
        </p:spPr>
      </p:sp>
      <p:grpSp>
        <p:nvGrpSpPr>
          <p:cNvPr id="232" name="Google Shape;232;p9"/>
          <p:cNvGrpSpPr/>
          <p:nvPr/>
        </p:nvGrpSpPr>
        <p:grpSpPr>
          <a:xfrm>
            <a:off x="1857495" y="768311"/>
            <a:ext cx="14573010" cy="8489990"/>
            <a:chOff x="0" y="-114300"/>
            <a:chExt cx="19430680" cy="11319986"/>
          </a:xfrm>
        </p:grpSpPr>
        <p:sp>
          <p:nvSpPr>
            <p:cNvPr id="233" name="Google Shape;233;p9"/>
            <p:cNvSpPr txBox="1"/>
            <p:nvPr/>
          </p:nvSpPr>
          <p:spPr>
            <a:xfrm>
              <a:off x="11744164" y="-62286"/>
              <a:ext cx="7686516" cy="126678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720">
                  <a:solidFill>
                    <a:srgbClr val="EB0D89"/>
                  </a:solidFill>
                  <a:latin typeface="Poppins"/>
                  <a:ea typeface="Poppins"/>
                  <a:cs typeface="Poppins"/>
                  <a:sym typeface="Poppins"/>
                </a:rPr>
                <a:t>Pillar Branding</a:t>
              </a:r>
              <a:endParaRPr/>
            </a:p>
          </p:txBody>
        </p:sp>
        <p:sp>
          <p:nvSpPr>
            <p:cNvPr id="234" name="Google Shape;234;p9"/>
            <p:cNvSpPr/>
            <p:nvPr/>
          </p:nvSpPr>
          <p:spPr>
            <a:xfrm>
              <a:off x="11949687" y="1717214"/>
              <a:ext cx="7275470" cy="9488472"/>
            </a:xfrm>
            <a:custGeom>
              <a:rect b="b" l="l" r="r" t="t"/>
              <a:pathLst>
                <a:path extrusionOk="0" h="9488472" w="7275470">
                  <a:moveTo>
                    <a:pt x="0" y="0"/>
                  </a:moveTo>
                  <a:lnTo>
                    <a:pt x="7275470" y="0"/>
                  </a:lnTo>
                  <a:lnTo>
                    <a:pt x="7275470" y="9488471"/>
                  </a:lnTo>
                  <a:lnTo>
                    <a:pt x="0" y="9488471"/>
                  </a:lnTo>
                  <a:lnTo>
                    <a:pt x="0" y="0"/>
                  </a:lnTo>
                  <a:close/>
                </a:path>
              </a:pathLst>
            </a:custGeom>
            <a:blipFill rotWithShape="1">
              <a:blip r:embed="rId4">
                <a:alphaModFix/>
              </a:blip>
              <a:stretch>
                <a:fillRect b="-17730" l="-64" r="-23598" t="-8562"/>
              </a:stretch>
            </a:blipFill>
            <a:ln>
              <a:noFill/>
            </a:ln>
          </p:spPr>
        </p:sp>
        <p:sp>
          <p:nvSpPr>
            <p:cNvPr id="235" name="Google Shape;235;p9"/>
            <p:cNvSpPr/>
            <p:nvPr/>
          </p:nvSpPr>
          <p:spPr>
            <a:xfrm>
              <a:off x="0" y="1717214"/>
              <a:ext cx="11493924" cy="9488472"/>
            </a:xfrm>
            <a:custGeom>
              <a:rect b="b" l="l" r="r" t="t"/>
              <a:pathLst>
                <a:path extrusionOk="0" h="9488472" w="11493924">
                  <a:moveTo>
                    <a:pt x="0" y="0"/>
                  </a:moveTo>
                  <a:lnTo>
                    <a:pt x="11493924" y="0"/>
                  </a:lnTo>
                  <a:lnTo>
                    <a:pt x="11493924" y="9488471"/>
                  </a:lnTo>
                  <a:lnTo>
                    <a:pt x="0" y="9488471"/>
                  </a:lnTo>
                  <a:lnTo>
                    <a:pt x="0" y="0"/>
                  </a:lnTo>
                  <a:close/>
                </a:path>
              </a:pathLst>
            </a:custGeom>
            <a:blipFill rotWithShape="1">
              <a:blip r:embed="rId5">
                <a:alphaModFix/>
              </a:blip>
              <a:stretch>
                <a:fillRect b="0" l="-5887" r="-5885" t="-1550"/>
              </a:stretch>
            </a:blipFill>
            <a:ln>
              <a:noFill/>
            </a:ln>
          </p:spPr>
        </p:sp>
        <p:sp>
          <p:nvSpPr>
            <p:cNvPr id="236" name="Google Shape;236;p9"/>
            <p:cNvSpPr/>
            <p:nvPr/>
          </p:nvSpPr>
          <p:spPr>
            <a:xfrm>
              <a:off x="952282" y="1909780"/>
              <a:ext cx="8973938" cy="4014147"/>
            </a:xfrm>
            <a:custGeom>
              <a:rect b="b" l="l" r="r" t="t"/>
              <a:pathLst>
                <a:path extrusionOk="0" h="5253999" w="11745722">
                  <a:moveTo>
                    <a:pt x="38100" y="0"/>
                  </a:moveTo>
                  <a:lnTo>
                    <a:pt x="11707622" y="0"/>
                  </a:lnTo>
                  <a:cubicBezTo>
                    <a:pt x="11728703" y="0"/>
                    <a:pt x="11745722" y="16498"/>
                    <a:pt x="11745722" y="36936"/>
                  </a:cubicBezTo>
                  <a:lnTo>
                    <a:pt x="11745722" y="5217064"/>
                  </a:lnTo>
                  <a:cubicBezTo>
                    <a:pt x="11745722" y="5237502"/>
                    <a:pt x="11728703" y="5253999"/>
                    <a:pt x="11707622" y="5253999"/>
                  </a:cubicBezTo>
                  <a:lnTo>
                    <a:pt x="38100" y="5253999"/>
                  </a:lnTo>
                  <a:cubicBezTo>
                    <a:pt x="17018" y="5253999"/>
                    <a:pt x="0" y="5237502"/>
                    <a:pt x="0" y="5217064"/>
                  </a:cubicBezTo>
                  <a:lnTo>
                    <a:pt x="0" y="36936"/>
                  </a:lnTo>
                  <a:cubicBezTo>
                    <a:pt x="0" y="16498"/>
                    <a:pt x="17018" y="0"/>
                    <a:pt x="38100" y="0"/>
                  </a:cubicBezTo>
                  <a:moveTo>
                    <a:pt x="38100" y="73872"/>
                  </a:moveTo>
                  <a:lnTo>
                    <a:pt x="38100" y="36936"/>
                  </a:lnTo>
                  <a:lnTo>
                    <a:pt x="76200" y="36936"/>
                  </a:lnTo>
                  <a:lnTo>
                    <a:pt x="76200" y="5217064"/>
                  </a:lnTo>
                  <a:lnTo>
                    <a:pt x="38100" y="5217064"/>
                  </a:lnTo>
                  <a:lnTo>
                    <a:pt x="38100" y="5180128"/>
                  </a:lnTo>
                  <a:lnTo>
                    <a:pt x="11707622" y="5180128"/>
                  </a:lnTo>
                  <a:lnTo>
                    <a:pt x="11707622" y="5217064"/>
                  </a:lnTo>
                  <a:lnTo>
                    <a:pt x="11669522" y="5217064"/>
                  </a:lnTo>
                  <a:lnTo>
                    <a:pt x="11669522" y="36936"/>
                  </a:lnTo>
                  <a:lnTo>
                    <a:pt x="11707622" y="36936"/>
                  </a:lnTo>
                  <a:lnTo>
                    <a:pt x="11707622" y="73872"/>
                  </a:lnTo>
                  <a:lnTo>
                    <a:pt x="38100" y="73872"/>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txBox="1"/>
            <p:nvPr/>
          </p:nvSpPr>
          <p:spPr>
            <a:xfrm>
              <a:off x="530755" y="-114300"/>
              <a:ext cx="10432415" cy="126678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720">
                  <a:solidFill>
                    <a:srgbClr val="EB0D89"/>
                  </a:solidFill>
                  <a:latin typeface="Poppins"/>
                  <a:ea typeface="Poppins"/>
                  <a:cs typeface="Poppins"/>
                  <a:sym typeface="Poppins"/>
                </a:rPr>
                <a:t>Category Arch Gate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DC 9870079884</dc:creator>
</cp:coreProperties>
</file>